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20"/>
  </p:notesMasterIdLst>
  <p:sldIdLst>
    <p:sldId id="346" r:id="rId2"/>
    <p:sldId id="368" r:id="rId3"/>
    <p:sldId id="363" r:id="rId4"/>
    <p:sldId id="364" r:id="rId5"/>
    <p:sldId id="371" r:id="rId6"/>
    <p:sldId id="376" r:id="rId7"/>
    <p:sldId id="377" r:id="rId8"/>
    <p:sldId id="365" r:id="rId9"/>
    <p:sldId id="372" r:id="rId10"/>
    <p:sldId id="373" r:id="rId11"/>
    <p:sldId id="374" r:id="rId12"/>
    <p:sldId id="369" r:id="rId13"/>
    <p:sldId id="375" r:id="rId14"/>
    <p:sldId id="379" r:id="rId15"/>
    <p:sldId id="380" r:id="rId16"/>
    <p:sldId id="381" r:id="rId17"/>
    <p:sldId id="378" r:id="rId18"/>
    <p:sldId id="370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00FFFF"/>
    <a:srgbClr val="CCFFCC"/>
    <a:srgbClr val="FFFFCC"/>
    <a:srgbClr val="FFCCFF"/>
    <a:srgbClr val="C9FBA3"/>
    <a:srgbClr val="004C64"/>
    <a:srgbClr val="8FBE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2625" autoAdjust="0"/>
  </p:normalViewPr>
  <p:slideViewPr>
    <p:cSldViewPr>
      <p:cViewPr varScale="1">
        <p:scale>
          <a:sx n="61" d="100"/>
          <a:sy n="61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3105A7-4AF0-460F-B215-AB4AAC4621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6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6A526-5F0B-4C8F-A602-CECBB34184EF}" type="slidenum">
              <a:rPr lang="es-ES" smtClean="0"/>
              <a:pPr eaLnBrk="1" hangingPunct="1"/>
              <a:t>1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22177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Imagen" descr="g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3151188" y="765175"/>
            <a:ext cx="2644775" cy="1439863"/>
            <a:chOff x="1042988" y="623888"/>
            <a:chExt cx="2157413" cy="117475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911351" y="1490663"/>
              <a:ext cx="185738" cy="177800"/>
            </a:xfrm>
            <a:custGeom>
              <a:avLst/>
              <a:gdLst>
                <a:gd name="T0" fmla="*/ 2147483647 w 235"/>
                <a:gd name="T1" fmla="*/ 2147483647 h 224"/>
                <a:gd name="T2" fmla="*/ 2147483647 w 235"/>
                <a:gd name="T3" fmla="*/ 2147483647 h 224"/>
                <a:gd name="T4" fmla="*/ 2147483647 w 235"/>
                <a:gd name="T5" fmla="*/ 2147483647 h 224"/>
                <a:gd name="T6" fmla="*/ 2147483647 w 235"/>
                <a:gd name="T7" fmla="*/ 2147483647 h 224"/>
                <a:gd name="T8" fmla="*/ 2147483647 w 235"/>
                <a:gd name="T9" fmla="*/ 2147483647 h 224"/>
                <a:gd name="T10" fmla="*/ 2147483647 w 235"/>
                <a:gd name="T11" fmla="*/ 2147483647 h 224"/>
                <a:gd name="T12" fmla="*/ 2147483647 w 235"/>
                <a:gd name="T13" fmla="*/ 2147483647 h 224"/>
                <a:gd name="T14" fmla="*/ 2147483647 w 235"/>
                <a:gd name="T15" fmla="*/ 2147483647 h 224"/>
                <a:gd name="T16" fmla="*/ 2147483647 w 235"/>
                <a:gd name="T17" fmla="*/ 2147483647 h 224"/>
                <a:gd name="T18" fmla="*/ 2147483647 w 235"/>
                <a:gd name="T19" fmla="*/ 2147483647 h 224"/>
                <a:gd name="T20" fmla="*/ 2147483647 w 235"/>
                <a:gd name="T21" fmla="*/ 2147483647 h 224"/>
                <a:gd name="T22" fmla="*/ 2147483647 w 235"/>
                <a:gd name="T23" fmla="*/ 2147483647 h 224"/>
                <a:gd name="T24" fmla="*/ 2147483647 w 235"/>
                <a:gd name="T25" fmla="*/ 2147483647 h 224"/>
                <a:gd name="T26" fmla="*/ 2147483647 w 235"/>
                <a:gd name="T27" fmla="*/ 2147483647 h 224"/>
                <a:gd name="T28" fmla="*/ 2147483647 w 235"/>
                <a:gd name="T29" fmla="*/ 2147483647 h 224"/>
                <a:gd name="T30" fmla="*/ 2147483647 w 235"/>
                <a:gd name="T31" fmla="*/ 2147483647 h 224"/>
                <a:gd name="T32" fmla="*/ 2147483647 w 235"/>
                <a:gd name="T33" fmla="*/ 2147483647 h 224"/>
                <a:gd name="T34" fmla="*/ 2147483647 w 235"/>
                <a:gd name="T35" fmla="*/ 2147483647 h 224"/>
                <a:gd name="T36" fmla="*/ 2147483647 w 235"/>
                <a:gd name="T37" fmla="*/ 2147483647 h 224"/>
                <a:gd name="T38" fmla="*/ 2147483647 w 235"/>
                <a:gd name="T39" fmla="*/ 2147483647 h 224"/>
                <a:gd name="T40" fmla="*/ 2147483647 w 235"/>
                <a:gd name="T41" fmla="*/ 2147483647 h 224"/>
                <a:gd name="T42" fmla="*/ 2147483647 w 235"/>
                <a:gd name="T43" fmla="*/ 2147483647 h 224"/>
                <a:gd name="T44" fmla="*/ 2147483647 w 235"/>
                <a:gd name="T45" fmla="*/ 2147483647 h 224"/>
                <a:gd name="T46" fmla="*/ 2147483647 w 235"/>
                <a:gd name="T47" fmla="*/ 2147483647 h 224"/>
                <a:gd name="T48" fmla="*/ 2147483647 w 235"/>
                <a:gd name="T49" fmla="*/ 2147483647 h 224"/>
                <a:gd name="T50" fmla="*/ 2147483647 w 235"/>
                <a:gd name="T51" fmla="*/ 2147483647 h 224"/>
                <a:gd name="T52" fmla="*/ 2147483647 w 235"/>
                <a:gd name="T53" fmla="*/ 2147483647 h 224"/>
                <a:gd name="T54" fmla="*/ 2147483647 w 235"/>
                <a:gd name="T55" fmla="*/ 2147483647 h 224"/>
                <a:gd name="T56" fmla="*/ 2147483647 w 235"/>
                <a:gd name="T57" fmla="*/ 2147483647 h 224"/>
                <a:gd name="T58" fmla="*/ 2147483647 w 235"/>
                <a:gd name="T59" fmla="*/ 2147483647 h 224"/>
                <a:gd name="T60" fmla="*/ 2147483647 w 235"/>
                <a:gd name="T61" fmla="*/ 2147483647 h 224"/>
                <a:gd name="T62" fmla="*/ 2147483647 w 235"/>
                <a:gd name="T63" fmla="*/ 2147483647 h 224"/>
                <a:gd name="T64" fmla="*/ 2147483647 w 235"/>
                <a:gd name="T65" fmla="*/ 2147483647 h 224"/>
                <a:gd name="T66" fmla="*/ 2147483647 w 235"/>
                <a:gd name="T67" fmla="*/ 2147483647 h 224"/>
                <a:gd name="T68" fmla="*/ 2147483647 w 235"/>
                <a:gd name="T69" fmla="*/ 2147483647 h 224"/>
                <a:gd name="T70" fmla="*/ 2147483647 w 235"/>
                <a:gd name="T71" fmla="*/ 2147483647 h 224"/>
                <a:gd name="T72" fmla="*/ 1481144365 w 235"/>
                <a:gd name="T73" fmla="*/ 2147483647 h 224"/>
                <a:gd name="T74" fmla="*/ 0 w 235"/>
                <a:gd name="T75" fmla="*/ 2147483647 h 224"/>
                <a:gd name="T76" fmla="*/ 0 w 235"/>
                <a:gd name="T77" fmla="*/ 2147483647 h 224"/>
                <a:gd name="T78" fmla="*/ 2147483647 w 235"/>
                <a:gd name="T79" fmla="*/ 2147483647 h 224"/>
                <a:gd name="T80" fmla="*/ 2147483647 w 235"/>
                <a:gd name="T81" fmla="*/ 2147483647 h 224"/>
                <a:gd name="T82" fmla="*/ 2147483647 w 235"/>
                <a:gd name="T83" fmla="*/ 2147483647 h 224"/>
                <a:gd name="T84" fmla="*/ 2147483647 w 235"/>
                <a:gd name="T85" fmla="*/ 2147483647 h 224"/>
                <a:gd name="T86" fmla="*/ 2147483647 w 235"/>
                <a:gd name="T87" fmla="*/ 2147483647 h 224"/>
                <a:gd name="T88" fmla="*/ 2147483647 w 235"/>
                <a:gd name="T89" fmla="*/ 2147483647 h 224"/>
                <a:gd name="T90" fmla="*/ 2147483647 w 235"/>
                <a:gd name="T91" fmla="*/ 2000373825 h 224"/>
                <a:gd name="T92" fmla="*/ 2147483647 w 235"/>
                <a:gd name="T93" fmla="*/ 0 h 224"/>
                <a:gd name="T94" fmla="*/ 2147483647 w 235"/>
                <a:gd name="T95" fmla="*/ 0 h 224"/>
                <a:gd name="T96" fmla="*/ 2147483647 w 235"/>
                <a:gd name="T97" fmla="*/ 1500123206 h 224"/>
                <a:gd name="T98" fmla="*/ 2147483647 w 235"/>
                <a:gd name="T99" fmla="*/ 2147483647 h 224"/>
                <a:gd name="T100" fmla="*/ 2147483647 w 235"/>
                <a:gd name="T101" fmla="*/ 2147483647 h 224"/>
                <a:gd name="T102" fmla="*/ 2147483647 w 235"/>
                <a:gd name="T103" fmla="*/ 2147483647 h 224"/>
                <a:gd name="T104" fmla="*/ 2147483647 w 235"/>
                <a:gd name="T105" fmla="*/ 2147483647 h 224"/>
                <a:gd name="T106" fmla="*/ 2147483647 w 235"/>
                <a:gd name="T107" fmla="*/ 2147483647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5" h="224">
                  <a:moveTo>
                    <a:pt x="148" y="115"/>
                  </a:moveTo>
                  <a:lnTo>
                    <a:pt x="176" y="37"/>
                  </a:lnTo>
                  <a:lnTo>
                    <a:pt x="167" y="33"/>
                  </a:lnTo>
                  <a:lnTo>
                    <a:pt x="157" y="30"/>
                  </a:lnTo>
                  <a:lnTo>
                    <a:pt x="146" y="28"/>
                  </a:lnTo>
                  <a:lnTo>
                    <a:pt x="134" y="28"/>
                  </a:lnTo>
                  <a:lnTo>
                    <a:pt x="122" y="30"/>
                  </a:lnTo>
                  <a:lnTo>
                    <a:pt x="110" y="33"/>
                  </a:lnTo>
                  <a:lnTo>
                    <a:pt x="99" y="37"/>
                  </a:lnTo>
                  <a:lnTo>
                    <a:pt x="90" y="44"/>
                  </a:lnTo>
                  <a:lnTo>
                    <a:pt x="81" y="51"/>
                  </a:lnTo>
                  <a:lnTo>
                    <a:pt x="77" y="56"/>
                  </a:lnTo>
                  <a:lnTo>
                    <a:pt x="74" y="59"/>
                  </a:lnTo>
                  <a:lnTo>
                    <a:pt x="68" y="68"/>
                  </a:lnTo>
                  <a:lnTo>
                    <a:pt x="63" y="77"/>
                  </a:lnTo>
                  <a:lnTo>
                    <a:pt x="60" y="86"/>
                  </a:lnTo>
                  <a:lnTo>
                    <a:pt x="59" y="95"/>
                  </a:lnTo>
                  <a:lnTo>
                    <a:pt x="59" y="104"/>
                  </a:lnTo>
                  <a:lnTo>
                    <a:pt x="60" y="107"/>
                  </a:lnTo>
                  <a:lnTo>
                    <a:pt x="62" y="112"/>
                  </a:lnTo>
                  <a:lnTo>
                    <a:pt x="63" y="115"/>
                  </a:lnTo>
                  <a:lnTo>
                    <a:pt x="66" y="118"/>
                  </a:lnTo>
                  <a:lnTo>
                    <a:pt x="72" y="122"/>
                  </a:lnTo>
                  <a:lnTo>
                    <a:pt x="77" y="124"/>
                  </a:lnTo>
                  <a:lnTo>
                    <a:pt x="81" y="125"/>
                  </a:lnTo>
                  <a:lnTo>
                    <a:pt x="87" y="127"/>
                  </a:lnTo>
                  <a:lnTo>
                    <a:pt x="92" y="127"/>
                  </a:lnTo>
                  <a:lnTo>
                    <a:pt x="107" y="125"/>
                  </a:lnTo>
                  <a:lnTo>
                    <a:pt x="120" y="122"/>
                  </a:lnTo>
                  <a:lnTo>
                    <a:pt x="134" y="119"/>
                  </a:lnTo>
                  <a:lnTo>
                    <a:pt x="148" y="115"/>
                  </a:lnTo>
                  <a:close/>
                  <a:moveTo>
                    <a:pt x="172" y="182"/>
                  </a:moveTo>
                  <a:lnTo>
                    <a:pt x="166" y="188"/>
                  </a:lnTo>
                  <a:lnTo>
                    <a:pt x="161" y="191"/>
                  </a:lnTo>
                  <a:lnTo>
                    <a:pt x="155" y="195"/>
                  </a:lnTo>
                  <a:lnTo>
                    <a:pt x="149" y="200"/>
                  </a:lnTo>
                  <a:lnTo>
                    <a:pt x="142" y="204"/>
                  </a:lnTo>
                  <a:lnTo>
                    <a:pt x="133" y="207"/>
                  </a:lnTo>
                  <a:lnTo>
                    <a:pt x="123" y="210"/>
                  </a:lnTo>
                  <a:lnTo>
                    <a:pt x="116" y="213"/>
                  </a:lnTo>
                  <a:lnTo>
                    <a:pt x="96" y="218"/>
                  </a:lnTo>
                  <a:lnTo>
                    <a:pt x="78" y="221"/>
                  </a:lnTo>
                  <a:lnTo>
                    <a:pt x="60" y="223"/>
                  </a:lnTo>
                  <a:lnTo>
                    <a:pt x="42" y="224"/>
                  </a:lnTo>
                  <a:lnTo>
                    <a:pt x="26" y="224"/>
                  </a:lnTo>
                  <a:lnTo>
                    <a:pt x="26" y="198"/>
                  </a:lnTo>
                  <a:lnTo>
                    <a:pt x="48" y="195"/>
                  </a:lnTo>
                  <a:lnTo>
                    <a:pt x="75" y="192"/>
                  </a:lnTo>
                  <a:lnTo>
                    <a:pt x="89" y="191"/>
                  </a:lnTo>
                  <a:lnTo>
                    <a:pt x="101" y="186"/>
                  </a:lnTo>
                  <a:lnTo>
                    <a:pt x="105" y="185"/>
                  </a:lnTo>
                  <a:lnTo>
                    <a:pt x="111" y="183"/>
                  </a:lnTo>
                  <a:lnTo>
                    <a:pt x="116" y="180"/>
                  </a:lnTo>
                  <a:lnTo>
                    <a:pt x="120" y="177"/>
                  </a:lnTo>
                  <a:lnTo>
                    <a:pt x="127" y="171"/>
                  </a:lnTo>
                  <a:lnTo>
                    <a:pt x="131" y="163"/>
                  </a:lnTo>
                  <a:lnTo>
                    <a:pt x="134" y="154"/>
                  </a:lnTo>
                  <a:lnTo>
                    <a:pt x="139" y="147"/>
                  </a:lnTo>
                  <a:lnTo>
                    <a:pt x="122" y="151"/>
                  </a:lnTo>
                  <a:lnTo>
                    <a:pt x="107" y="154"/>
                  </a:lnTo>
                  <a:lnTo>
                    <a:pt x="99" y="154"/>
                  </a:lnTo>
                  <a:lnTo>
                    <a:pt x="90" y="156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51" y="154"/>
                  </a:lnTo>
                  <a:lnTo>
                    <a:pt x="41" y="151"/>
                  </a:lnTo>
                  <a:lnTo>
                    <a:pt x="33" y="148"/>
                  </a:lnTo>
                  <a:lnTo>
                    <a:pt x="26" y="145"/>
                  </a:lnTo>
                  <a:lnTo>
                    <a:pt x="18" y="141"/>
                  </a:lnTo>
                  <a:lnTo>
                    <a:pt x="14" y="136"/>
                  </a:lnTo>
                  <a:lnTo>
                    <a:pt x="9" y="130"/>
                  </a:lnTo>
                  <a:lnTo>
                    <a:pt x="8" y="127"/>
                  </a:lnTo>
                  <a:lnTo>
                    <a:pt x="5" y="124"/>
                  </a:lnTo>
                  <a:lnTo>
                    <a:pt x="3" y="118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2" y="84"/>
                  </a:lnTo>
                  <a:lnTo>
                    <a:pt x="5" y="77"/>
                  </a:lnTo>
                  <a:lnTo>
                    <a:pt x="6" y="71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4" y="45"/>
                  </a:lnTo>
                  <a:lnTo>
                    <a:pt x="32" y="39"/>
                  </a:lnTo>
                  <a:lnTo>
                    <a:pt x="38" y="33"/>
                  </a:lnTo>
                  <a:lnTo>
                    <a:pt x="45" y="27"/>
                  </a:lnTo>
                  <a:lnTo>
                    <a:pt x="54" y="21"/>
                  </a:lnTo>
                  <a:lnTo>
                    <a:pt x="63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93" y="4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5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97" y="10"/>
                  </a:lnTo>
                  <a:lnTo>
                    <a:pt x="211" y="15"/>
                  </a:lnTo>
                  <a:lnTo>
                    <a:pt x="223" y="21"/>
                  </a:lnTo>
                  <a:lnTo>
                    <a:pt x="235" y="28"/>
                  </a:lnTo>
                  <a:lnTo>
                    <a:pt x="196" y="138"/>
                  </a:lnTo>
                  <a:lnTo>
                    <a:pt x="191" y="148"/>
                  </a:lnTo>
                  <a:lnTo>
                    <a:pt x="187" y="159"/>
                  </a:lnTo>
                  <a:lnTo>
                    <a:pt x="181" y="169"/>
                  </a:lnTo>
                  <a:lnTo>
                    <a:pt x="176" y="176"/>
                  </a:lnTo>
                  <a:lnTo>
                    <a:pt x="172" y="182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250951" y="1490663"/>
              <a:ext cx="160338" cy="123825"/>
            </a:xfrm>
            <a:custGeom>
              <a:avLst/>
              <a:gdLst>
                <a:gd name="T0" fmla="*/ 2147483647 w 201"/>
                <a:gd name="T1" fmla="*/ 2147483647 h 156"/>
                <a:gd name="T2" fmla="*/ 2147483647 w 201"/>
                <a:gd name="T3" fmla="*/ 2147483647 h 156"/>
                <a:gd name="T4" fmla="*/ 2147483647 w 201"/>
                <a:gd name="T5" fmla="*/ 2147483647 h 156"/>
                <a:gd name="T6" fmla="*/ 2147483647 w 201"/>
                <a:gd name="T7" fmla="*/ 2147483647 h 156"/>
                <a:gd name="T8" fmla="*/ 2147483647 w 201"/>
                <a:gd name="T9" fmla="*/ 2147483647 h 156"/>
                <a:gd name="T10" fmla="*/ 2147483647 w 201"/>
                <a:gd name="T11" fmla="*/ 2147483647 h 156"/>
                <a:gd name="T12" fmla="*/ 2147483647 w 201"/>
                <a:gd name="T13" fmla="*/ 2147483647 h 156"/>
                <a:gd name="T14" fmla="*/ 2147483647 w 201"/>
                <a:gd name="T15" fmla="*/ 2147483647 h 156"/>
                <a:gd name="T16" fmla="*/ 2147483647 w 201"/>
                <a:gd name="T17" fmla="*/ 2147483647 h 156"/>
                <a:gd name="T18" fmla="*/ 2147483647 w 201"/>
                <a:gd name="T19" fmla="*/ 2147483647 h 156"/>
                <a:gd name="T20" fmla="*/ 2147483647 w 201"/>
                <a:gd name="T21" fmla="*/ 2147483647 h 156"/>
                <a:gd name="T22" fmla="*/ 2147483647 w 201"/>
                <a:gd name="T23" fmla="*/ 2147483647 h 156"/>
                <a:gd name="T24" fmla="*/ 2147483647 w 201"/>
                <a:gd name="T25" fmla="*/ 2147483647 h 156"/>
                <a:gd name="T26" fmla="*/ 2147483647 w 201"/>
                <a:gd name="T27" fmla="*/ 2147483647 h 156"/>
                <a:gd name="T28" fmla="*/ 2147483647 w 201"/>
                <a:gd name="T29" fmla="*/ 2147483647 h 156"/>
                <a:gd name="T30" fmla="*/ 2147483647 w 201"/>
                <a:gd name="T31" fmla="*/ 2147483647 h 156"/>
                <a:gd name="T32" fmla="*/ 2147483647 w 201"/>
                <a:gd name="T33" fmla="*/ 2147483647 h 156"/>
                <a:gd name="T34" fmla="*/ 1522732379 w 201"/>
                <a:gd name="T35" fmla="*/ 2147483647 h 156"/>
                <a:gd name="T36" fmla="*/ 0 w 201"/>
                <a:gd name="T37" fmla="*/ 2147483647 h 156"/>
                <a:gd name="T38" fmla="*/ 2030521230 w 201"/>
                <a:gd name="T39" fmla="*/ 2147483647 h 156"/>
                <a:gd name="T40" fmla="*/ 2147483647 w 201"/>
                <a:gd name="T41" fmla="*/ 2147483647 h 156"/>
                <a:gd name="T42" fmla="*/ 2147483647 w 201"/>
                <a:gd name="T43" fmla="*/ 2147483647 h 156"/>
                <a:gd name="T44" fmla="*/ 2147483647 w 201"/>
                <a:gd name="T45" fmla="*/ 2147483647 h 156"/>
                <a:gd name="T46" fmla="*/ 2147483647 w 201"/>
                <a:gd name="T47" fmla="*/ 2147483647 h 156"/>
                <a:gd name="T48" fmla="*/ 2147483647 w 201"/>
                <a:gd name="T49" fmla="*/ 2147483647 h 156"/>
                <a:gd name="T50" fmla="*/ 2147483647 w 201"/>
                <a:gd name="T51" fmla="*/ 1500123206 h 156"/>
                <a:gd name="T52" fmla="*/ 2147483647 w 201"/>
                <a:gd name="T53" fmla="*/ 0 h 156"/>
                <a:gd name="T54" fmla="*/ 2147483647 w 201"/>
                <a:gd name="T55" fmla="*/ 500251413 h 156"/>
                <a:gd name="T56" fmla="*/ 2147483647 w 201"/>
                <a:gd name="T57" fmla="*/ 2147483647 h 156"/>
                <a:gd name="T58" fmla="*/ 2147483647 w 201"/>
                <a:gd name="T59" fmla="*/ 2147483647 h 156"/>
                <a:gd name="T60" fmla="*/ 2147483647 w 201"/>
                <a:gd name="T61" fmla="*/ 2147483647 h 156"/>
                <a:gd name="T62" fmla="*/ 2147483647 w 201"/>
                <a:gd name="T63" fmla="*/ 2147483647 h 156"/>
                <a:gd name="T64" fmla="*/ 2147483647 w 201"/>
                <a:gd name="T65" fmla="*/ 2147483647 h 156"/>
                <a:gd name="T66" fmla="*/ 2147483647 w 201"/>
                <a:gd name="T67" fmla="*/ 2147483647 h 156"/>
                <a:gd name="T68" fmla="*/ 2147483647 w 201"/>
                <a:gd name="T69" fmla="*/ 2147483647 h 156"/>
                <a:gd name="T70" fmla="*/ 2147483647 w 201"/>
                <a:gd name="T71" fmla="*/ 2147483647 h 156"/>
                <a:gd name="T72" fmla="*/ 2147483647 w 201"/>
                <a:gd name="T73" fmla="*/ 2147483647 h 156"/>
                <a:gd name="T74" fmla="*/ 2147483647 w 201"/>
                <a:gd name="T75" fmla="*/ 2147483647 h 156"/>
                <a:gd name="T76" fmla="*/ 2147483647 w 201"/>
                <a:gd name="T77" fmla="*/ 2147483647 h 156"/>
                <a:gd name="T78" fmla="*/ 2147483647 w 201"/>
                <a:gd name="T79" fmla="*/ 2147483647 h 156"/>
                <a:gd name="T80" fmla="*/ 2147483647 w 201"/>
                <a:gd name="T81" fmla="*/ 2147483647 h 156"/>
                <a:gd name="T82" fmla="*/ 2147483647 w 201"/>
                <a:gd name="T83" fmla="*/ 2147483647 h 156"/>
                <a:gd name="T84" fmla="*/ 2147483647 w 201"/>
                <a:gd name="T85" fmla="*/ 2147483647 h 156"/>
                <a:gd name="T86" fmla="*/ 2147483647 w 201"/>
                <a:gd name="T87" fmla="*/ 2147483647 h 156"/>
                <a:gd name="T88" fmla="*/ 2147483647 w 201"/>
                <a:gd name="T89" fmla="*/ 2147483647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1" h="156">
                  <a:moveTo>
                    <a:pt x="149" y="56"/>
                  </a:moveTo>
                  <a:lnTo>
                    <a:pt x="150" y="50"/>
                  </a:lnTo>
                  <a:lnTo>
                    <a:pt x="149" y="44"/>
                  </a:lnTo>
                  <a:lnTo>
                    <a:pt x="149" y="39"/>
                  </a:lnTo>
                  <a:lnTo>
                    <a:pt x="146" y="36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0" y="28"/>
                  </a:lnTo>
                  <a:lnTo>
                    <a:pt x="123" y="27"/>
                  </a:lnTo>
                  <a:lnTo>
                    <a:pt x="114" y="28"/>
                  </a:lnTo>
                  <a:lnTo>
                    <a:pt x="106" y="30"/>
                  </a:lnTo>
                  <a:lnTo>
                    <a:pt x="99" y="31"/>
                  </a:lnTo>
                  <a:lnTo>
                    <a:pt x="93" y="36"/>
                  </a:lnTo>
                  <a:lnTo>
                    <a:pt x="87" y="39"/>
                  </a:lnTo>
                  <a:lnTo>
                    <a:pt x="81" y="44"/>
                  </a:lnTo>
                  <a:lnTo>
                    <a:pt x="76" y="50"/>
                  </a:lnTo>
                  <a:lnTo>
                    <a:pt x="73" y="56"/>
                  </a:lnTo>
                  <a:lnTo>
                    <a:pt x="149" y="56"/>
                  </a:lnTo>
                  <a:close/>
                  <a:moveTo>
                    <a:pt x="177" y="138"/>
                  </a:moveTo>
                  <a:lnTo>
                    <a:pt x="152" y="147"/>
                  </a:lnTo>
                  <a:lnTo>
                    <a:pt x="139" y="150"/>
                  </a:lnTo>
                  <a:lnTo>
                    <a:pt x="127" y="151"/>
                  </a:lnTo>
                  <a:lnTo>
                    <a:pt x="114" y="153"/>
                  </a:lnTo>
                  <a:lnTo>
                    <a:pt x="100" y="154"/>
                  </a:lnTo>
                  <a:lnTo>
                    <a:pt x="85" y="156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5" y="151"/>
                  </a:lnTo>
                  <a:lnTo>
                    <a:pt x="34" y="148"/>
                  </a:lnTo>
                  <a:lnTo>
                    <a:pt x="28" y="145"/>
                  </a:lnTo>
                  <a:lnTo>
                    <a:pt x="24" y="142"/>
                  </a:lnTo>
                  <a:lnTo>
                    <a:pt x="16" y="136"/>
                  </a:lnTo>
                  <a:lnTo>
                    <a:pt x="13" y="133"/>
                  </a:lnTo>
                  <a:lnTo>
                    <a:pt x="10" y="130"/>
                  </a:lnTo>
                  <a:lnTo>
                    <a:pt x="6" y="122"/>
                  </a:lnTo>
                  <a:lnTo>
                    <a:pt x="3" y="115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4" y="78"/>
                  </a:lnTo>
                  <a:lnTo>
                    <a:pt x="10" y="65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4" y="21"/>
                  </a:lnTo>
                  <a:lnTo>
                    <a:pt x="61" y="15"/>
                  </a:lnTo>
                  <a:lnTo>
                    <a:pt x="72" y="10"/>
                  </a:lnTo>
                  <a:lnTo>
                    <a:pt x="81" y="7"/>
                  </a:lnTo>
                  <a:lnTo>
                    <a:pt x="93" y="4"/>
                  </a:lnTo>
                  <a:lnTo>
                    <a:pt x="103" y="3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41" y="1"/>
                  </a:lnTo>
                  <a:lnTo>
                    <a:pt x="152" y="1"/>
                  </a:lnTo>
                  <a:lnTo>
                    <a:pt x="161" y="3"/>
                  </a:lnTo>
                  <a:lnTo>
                    <a:pt x="170" y="6"/>
                  </a:lnTo>
                  <a:lnTo>
                    <a:pt x="177" y="9"/>
                  </a:lnTo>
                  <a:lnTo>
                    <a:pt x="183" y="12"/>
                  </a:lnTo>
                  <a:lnTo>
                    <a:pt x="189" y="16"/>
                  </a:lnTo>
                  <a:lnTo>
                    <a:pt x="194" y="21"/>
                  </a:lnTo>
                  <a:lnTo>
                    <a:pt x="195" y="24"/>
                  </a:lnTo>
                  <a:lnTo>
                    <a:pt x="197" y="25"/>
                  </a:lnTo>
                  <a:lnTo>
                    <a:pt x="200" y="31"/>
                  </a:lnTo>
                  <a:lnTo>
                    <a:pt x="201" y="39"/>
                  </a:lnTo>
                  <a:lnTo>
                    <a:pt x="201" y="47"/>
                  </a:lnTo>
                  <a:lnTo>
                    <a:pt x="201" y="54"/>
                  </a:lnTo>
                  <a:lnTo>
                    <a:pt x="200" y="63"/>
                  </a:lnTo>
                  <a:lnTo>
                    <a:pt x="198" y="72"/>
                  </a:lnTo>
                  <a:lnTo>
                    <a:pt x="195" y="81"/>
                  </a:lnTo>
                  <a:lnTo>
                    <a:pt x="60" y="81"/>
                  </a:lnTo>
                  <a:lnTo>
                    <a:pt x="58" y="88"/>
                  </a:lnTo>
                  <a:lnTo>
                    <a:pt x="57" y="92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8" y="109"/>
                  </a:lnTo>
                  <a:lnTo>
                    <a:pt x="63" y="116"/>
                  </a:lnTo>
                  <a:lnTo>
                    <a:pt x="66" y="118"/>
                  </a:lnTo>
                  <a:lnTo>
                    <a:pt x="69" y="121"/>
                  </a:lnTo>
                  <a:lnTo>
                    <a:pt x="76" y="124"/>
                  </a:lnTo>
                  <a:lnTo>
                    <a:pt x="82" y="125"/>
                  </a:lnTo>
                  <a:lnTo>
                    <a:pt x="87" y="127"/>
                  </a:lnTo>
                  <a:lnTo>
                    <a:pt x="99" y="127"/>
                  </a:lnTo>
                  <a:lnTo>
                    <a:pt x="117" y="125"/>
                  </a:lnTo>
                  <a:lnTo>
                    <a:pt x="135" y="122"/>
                  </a:lnTo>
                  <a:lnTo>
                    <a:pt x="153" y="119"/>
                  </a:lnTo>
                  <a:lnTo>
                    <a:pt x="170" y="115"/>
                  </a:lnTo>
                  <a:lnTo>
                    <a:pt x="180" y="138"/>
                  </a:lnTo>
                  <a:lnTo>
                    <a:pt x="177" y="138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042988" y="1425576"/>
              <a:ext cx="217488" cy="188913"/>
            </a:xfrm>
            <a:custGeom>
              <a:avLst/>
              <a:gdLst>
                <a:gd name="T0" fmla="*/ 2147483647 w 274"/>
                <a:gd name="T1" fmla="*/ 2147483647 h 238"/>
                <a:gd name="T2" fmla="*/ 2147483647 w 274"/>
                <a:gd name="T3" fmla="*/ 2147483647 h 238"/>
                <a:gd name="T4" fmla="*/ 2147483647 w 274"/>
                <a:gd name="T5" fmla="*/ 2147483647 h 238"/>
                <a:gd name="T6" fmla="*/ 2147483647 w 274"/>
                <a:gd name="T7" fmla="*/ 2147483647 h 238"/>
                <a:gd name="T8" fmla="*/ 2147483647 w 274"/>
                <a:gd name="T9" fmla="*/ 2147483647 h 238"/>
                <a:gd name="T10" fmla="*/ 2147483647 w 274"/>
                <a:gd name="T11" fmla="*/ 2147483647 h 238"/>
                <a:gd name="T12" fmla="*/ 2147483647 w 274"/>
                <a:gd name="T13" fmla="*/ 2147483647 h 238"/>
                <a:gd name="T14" fmla="*/ 2147483647 w 274"/>
                <a:gd name="T15" fmla="*/ 2147483647 h 238"/>
                <a:gd name="T16" fmla="*/ 2147483647 w 274"/>
                <a:gd name="T17" fmla="*/ 2147483647 h 238"/>
                <a:gd name="T18" fmla="*/ 2147483647 w 274"/>
                <a:gd name="T19" fmla="*/ 2147483647 h 238"/>
                <a:gd name="T20" fmla="*/ 2147483647 w 274"/>
                <a:gd name="T21" fmla="*/ 2147483647 h 238"/>
                <a:gd name="T22" fmla="*/ 2147483647 w 274"/>
                <a:gd name="T23" fmla="*/ 2147483647 h 238"/>
                <a:gd name="T24" fmla="*/ 2147483647 w 274"/>
                <a:gd name="T25" fmla="*/ 2147483647 h 238"/>
                <a:gd name="T26" fmla="*/ 2147483647 w 274"/>
                <a:gd name="T27" fmla="*/ 2147483647 h 238"/>
                <a:gd name="T28" fmla="*/ 2147483647 w 274"/>
                <a:gd name="T29" fmla="*/ 2147483647 h 238"/>
                <a:gd name="T30" fmla="*/ 2147483647 w 274"/>
                <a:gd name="T31" fmla="*/ 2147483647 h 238"/>
                <a:gd name="T32" fmla="*/ 2147483647 w 274"/>
                <a:gd name="T33" fmla="*/ 2147483647 h 238"/>
                <a:gd name="T34" fmla="*/ 2147483647 w 274"/>
                <a:gd name="T35" fmla="*/ 2147483647 h 238"/>
                <a:gd name="T36" fmla="*/ 2147483647 w 274"/>
                <a:gd name="T37" fmla="*/ 2147483647 h 238"/>
                <a:gd name="T38" fmla="*/ 2147483647 w 274"/>
                <a:gd name="T39" fmla="*/ 2147483647 h 238"/>
                <a:gd name="T40" fmla="*/ 1500129830 w 274"/>
                <a:gd name="T41" fmla="*/ 2147483647 h 238"/>
                <a:gd name="T42" fmla="*/ 1000506713 w 274"/>
                <a:gd name="T43" fmla="*/ 2147483647 h 238"/>
                <a:gd name="T44" fmla="*/ 0 w 274"/>
                <a:gd name="T45" fmla="*/ 2147483647 h 238"/>
                <a:gd name="T46" fmla="*/ 1500129830 w 274"/>
                <a:gd name="T47" fmla="*/ 2147483647 h 238"/>
                <a:gd name="T48" fmla="*/ 2147483647 w 274"/>
                <a:gd name="T49" fmla="*/ 2147483647 h 238"/>
                <a:gd name="T50" fmla="*/ 2147483647 w 274"/>
                <a:gd name="T51" fmla="*/ 2147483647 h 238"/>
                <a:gd name="T52" fmla="*/ 2147483647 w 274"/>
                <a:gd name="T53" fmla="*/ 2147483647 h 238"/>
                <a:gd name="T54" fmla="*/ 2147483647 w 274"/>
                <a:gd name="T55" fmla="*/ 2147483647 h 238"/>
                <a:gd name="T56" fmla="*/ 2147483647 w 274"/>
                <a:gd name="T57" fmla="*/ 2147483647 h 238"/>
                <a:gd name="T58" fmla="*/ 2147483647 w 274"/>
                <a:gd name="T59" fmla="*/ 2147483647 h 238"/>
                <a:gd name="T60" fmla="*/ 2147483647 w 274"/>
                <a:gd name="T61" fmla="*/ 2147483647 h 238"/>
                <a:gd name="T62" fmla="*/ 2147483647 w 274"/>
                <a:gd name="T63" fmla="*/ 2147483647 h 238"/>
                <a:gd name="T64" fmla="*/ 2147483647 w 274"/>
                <a:gd name="T65" fmla="*/ 2147483647 h 238"/>
                <a:gd name="T66" fmla="*/ 2147483647 w 274"/>
                <a:gd name="T67" fmla="*/ 2147483647 h 238"/>
                <a:gd name="T68" fmla="*/ 2147483647 w 274"/>
                <a:gd name="T69" fmla="*/ 2147483647 h 238"/>
                <a:gd name="T70" fmla="*/ 2147483647 w 274"/>
                <a:gd name="T71" fmla="*/ 2147483647 h 238"/>
                <a:gd name="T72" fmla="*/ 2147483647 w 274"/>
                <a:gd name="T73" fmla="*/ 2147483647 h 238"/>
                <a:gd name="T74" fmla="*/ 2147483647 w 274"/>
                <a:gd name="T75" fmla="*/ 2147483647 h 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4" h="238">
                  <a:moveTo>
                    <a:pt x="147" y="198"/>
                  </a:moveTo>
                  <a:lnTo>
                    <a:pt x="177" y="118"/>
                  </a:lnTo>
                  <a:lnTo>
                    <a:pt x="167" y="113"/>
                  </a:lnTo>
                  <a:lnTo>
                    <a:pt x="158" y="110"/>
                  </a:lnTo>
                  <a:lnTo>
                    <a:pt x="152" y="110"/>
                  </a:lnTo>
                  <a:lnTo>
                    <a:pt x="146" y="109"/>
                  </a:lnTo>
                  <a:lnTo>
                    <a:pt x="134" y="109"/>
                  </a:lnTo>
                  <a:lnTo>
                    <a:pt x="122" y="110"/>
                  </a:lnTo>
                  <a:lnTo>
                    <a:pt x="110" y="113"/>
                  </a:lnTo>
                  <a:lnTo>
                    <a:pt x="99" y="118"/>
                  </a:lnTo>
                  <a:lnTo>
                    <a:pt x="89" y="124"/>
                  </a:lnTo>
                  <a:lnTo>
                    <a:pt x="81" y="132"/>
                  </a:lnTo>
                  <a:lnTo>
                    <a:pt x="74" y="141"/>
                  </a:lnTo>
                  <a:lnTo>
                    <a:pt x="68" y="150"/>
                  </a:lnTo>
                  <a:lnTo>
                    <a:pt x="65" y="154"/>
                  </a:lnTo>
                  <a:lnTo>
                    <a:pt x="63" y="159"/>
                  </a:lnTo>
                  <a:lnTo>
                    <a:pt x="60" y="168"/>
                  </a:lnTo>
                  <a:lnTo>
                    <a:pt x="59" y="177"/>
                  </a:lnTo>
                  <a:lnTo>
                    <a:pt x="59" y="186"/>
                  </a:lnTo>
                  <a:lnTo>
                    <a:pt x="60" y="191"/>
                  </a:lnTo>
                  <a:lnTo>
                    <a:pt x="62" y="194"/>
                  </a:lnTo>
                  <a:lnTo>
                    <a:pt x="66" y="200"/>
                  </a:lnTo>
                  <a:lnTo>
                    <a:pt x="72" y="206"/>
                  </a:lnTo>
                  <a:lnTo>
                    <a:pt x="75" y="207"/>
                  </a:lnTo>
                  <a:lnTo>
                    <a:pt x="81" y="209"/>
                  </a:lnTo>
                  <a:lnTo>
                    <a:pt x="86" y="209"/>
                  </a:lnTo>
                  <a:lnTo>
                    <a:pt x="92" y="209"/>
                  </a:lnTo>
                  <a:lnTo>
                    <a:pt x="107" y="209"/>
                  </a:lnTo>
                  <a:lnTo>
                    <a:pt x="120" y="206"/>
                  </a:lnTo>
                  <a:lnTo>
                    <a:pt x="135" y="203"/>
                  </a:lnTo>
                  <a:lnTo>
                    <a:pt x="147" y="198"/>
                  </a:lnTo>
                  <a:close/>
                  <a:moveTo>
                    <a:pt x="72" y="238"/>
                  </a:moveTo>
                  <a:lnTo>
                    <a:pt x="60" y="236"/>
                  </a:lnTo>
                  <a:lnTo>
                    <a:pt x="50" y="235"/>
                  </a:lnTo>
                  <a:lnTo>
                    <a:pt x="41" y="233"/>
                  </a:lnTo>
                  <a:lnTo>
                    <a:pt x="32" y="230"/>
                  </a:lnTo>
                  <a:lnTo>
                    <a:pt x="24" y="226"/>
                  </a:lnTo>
                  <a:lnTo>
                    <a:pt x="18" y="221"/>
                  </a:lnTo>
                  <a:lnTo>
                    <a:pt x="12" y="217"/>
                  </a:lnTo>
                  <a:lnTo>
                    <a:pt x="9" y="210"/>
                  </a:lnTo>
                  <a:lnTo>
                    <a:pt x="5" y="204"/>
                  </a:lnTo>
                  <a:lnTo>
                    <a:pt x="3" y="201"/>
                  </a:lnTo>
                  <a:lnTo>
                    <a:pt x="3" y="198"/>
                  </a:lnTo>
                  <a:lnTo>
                    <a:pt x="2" y="191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2" y="171"/>
                  </a:lnTo>
                  <a:lnTo>
                    <a:pt x="3" y="165"/>
                  </a:lnTo>
                  <a:lnTo>
                    <a:pt x="5" y="157"/>
                  </a:lnTo>
                  <a:lnTo>
                    <a:pt x="8" y="151"/>
                  </a:lnTo>
                  <a:lnTo>
                    <a:pt x="11" y="144"/>
                  </a:lnTo>
                  <a:lnTo>
                    <a:pt x="21" y="132"/>
                  </a:lnTo>
                  <a:lnTo>
                    <a:pt x="33" y="118"/>
                  </a:lnTo>
                  <a:lnTo>
                    <a:pt x="48" y="106"/>
                  </a:lnTo>
                  <a:lnTo>
                    <a:pt x="56" y="100"/>
                  </a:lnTo>
                  <a:lnTo>
                    <a:pt x="66" y="95"/>
                  </a:lnTo>
                  <a:lnTo>
                    <a:pt x="86" y="88"/>
                  </a:lnTo>
                  <a:lnTo>
                    <a:pt x="96" y="85"/>
                  </a:lnTo>
                  <a:lnTo>
                    <a:pt x="108" y="82"/>
                  </a:lnTo>
                  <a:lnTo>
                    <a:pt x="120" y="80"/>
                  </a:lnTo>
                  <a:lnTo>
                    <a:pt x="132" y="80"/>
                  </a:lnTo>
                  <a:lnTo>
                    <a:pt x="147" y="80"/>
                  </a:lnTo>
                  <a:lnTo>
                    <a:pt x="161" y="82"/>
                  </a:lnTo>
                  <a:lnTo>
                    <a:pt x="174" y="85"/>
                  </a:lnTo>
                  <a:lnTo>
                    <a:pt x="188" y="88"/>
                  </a:lnTo>
                  <a:lnTo>
                    <a:pt x="215" y="10"/>
                  </a:lnTo>
                  <a:lnTo>
                    <a:pt x="274" y="0"/>
                  </a:lnTo>
                  <a:lnTo>
                    <a:pt x="197" y="210"/>
                  </a:lnTo>
                  <a:lnTo>
                    <a:pt x="182" y="217"/>
                  </a:lnTo>
                  <a:lnTo>
                    <a:pt x="167" y="221"/>
                  </a:lnTo>
                  <a:lnTo>
                    <a:pt x="152" y="226"/>
                  </a:lnTo>
                  <a:lnTo>
                    <a:pt x="137" y="230"/>
                  </a:lnTo>
                  <a:lnTo>
                    <a:pt x="120" y="233"/>
                  </a:lnTo>
                  <a:lnTo>
                    <a:pt x="105" y="235"/>
                  </a:lnTo>
                  <a:lnTo>
                    <a:pt x="89" y="236"/>
                  </a:lnTo>
                  <a:lnTo>
                    <a:pt x="72" y="238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546226" y="1489076"/>
              <a:ext cx="171450" cy="127000"/>
            </a:xfrm>
            <a:custGeom>
              <a:avLst/>
              <a:gdLst>
                <a:gd name="T0" fmla="*/ 2147483647 w 217"/>
                <a:gd name="T1" fmla="*/ 2147483647 h 159"/>
                <a:gd name="T2" fmla="*/ 2147483647 w 217"/>
                <a:gd name="T3" fmla="*/ 2147483647 h 159"/>
                <a:gd name="T4" fmla="*/ 2147483647 w 217"/>
                <a:gd name="T5" fmla="*/ 2147483647 h 159"/>
                <a:gd name="T6" fmla="*/ 2147483647 w 217"/>
                <a:gd name="T7" fmla="*/ 2147483647 h 159"/>
                <a:gd name="T8" fmla="*/ 2147483647 w 217"/>
                <a:gd name="T9" fmla="*/ 2147483647 h 159"/>
                <a:gd name="T10" fmla="*/ 2147483647 w 217"/>
                <a:gd name="T11" fmla="*/ 2147483647 h 159"/>
                <a:gd name="T12" fmla="*/ 2147483647 w 217"/>
                <a:gd name="T13" fmla="*/ 2147483647 h 159"/>
                <a:gd name="T14" fmla="*/ 2147483647 w 217"/>
                <a:gd name="T15" fmla="*/ 2147483647 h 159"/>
                <a:gd name="T16" fmla="*/ 2147483647 w 217"/>
                <a:gd name="T17" fmla="*/ 2147483647 h 159"/>
                <a:gd name="T18" fmla="*/ 2147483647 w 217"/>
                <a:gd name="T19" fmla="*/ 2147483647 h 159"/>
                <a:gd name="T20" fmla="*/ 2147483647 w 217"/>
                <a:gd name="T21" fmla="*/ 2147483647 h 159"/>
                <a:gd name="T22" fmla="*/ 2147483647 w 217"/>
                <a:gd name="T23" fmla="*/ 2147483647 h 159"/>
                <a:gd name="T24" fmla="*/ 2147483647 w 217"/>
                <a:gd name="T25" fmla="*/ 2147483647 h 159"/>
                <a:gd name="T26" fmla="*/ 2147483647 w 217"/>
                <a:gd name="T27" fmla="*/ 2147483647 h 159"/>
                <a:gd name="T28" fmla="*/ 2147483647 w 217"/>
                <a:gd name="T29" fmla="*/ 2147483647 h 159"/>
                <a:gd name="T30" fmla="*/ 2147483647 w 217"/>
                <a:gd name="T31" fmla="*/ 2147483647 h 159"/>
                <a:gd name="T32" fmla="*/ 2147483647 w 217"/>
                <a:gd name="T33" fmla="*/ 2147483647 h 159"/>
                <a:gd name="T34" fmla="*/ 2147483647 w 217"/>
                <a:gd name="T35" fmla="*/ 2147483647 h 159"/>
                <a:gd name="T36" fmla="*/ 2147483647 w 217"/>
                <a:gd name="T37" fmla="*/ 2147483647 h 159"/>
                <a:gd name="T38" fmla="*/ 2147483647 w 217"/>
                <a:gd name="T39" fmla="*/ 2147483647 h 159"/>
                <a:gd name="T40" fmla="*/ 2147483647 w 217"/>
                <a:gd name="T41" fmla="*/ 2147483647 h 159"/>
                <a:gd name="T42" fmla="*/ 2147483647 w 217"/>
                <a:gd name="T43" fmla="*/ 2147483647 h 159"/>
                <a:gd name="T44" fmla="*/ 2147483647 w 217"/>
                <a:gd name="T45" fmla="*/ 2147483647 h 159"/>
                <a:gd name="T46" fmla="*/ 2147483647 w 217"/>
                <a:gd name="T47" fmla="*/ 2147483647 h 159"/>
                <a:gd name="T48" fmla="*/ 2147483647 w 217"/>
                <a:gd name="T49" fmla="*/ 2147483647 h 159"/>
                <a:gd name="T50" fmla="*/ 2147483647 w 217"/>
                <a:gd name="T51" fmla="*/ 2147483647 h 159"/>
                <a:gd name="T52" fmla="*/ 2147483647 w 217"/>
                <a:gd name="T53" fmla="*/ 2147483647 h 159"/>
                <a:gd name="T54" fmla="*/ 2147483647 w 217"/>
                <a:gd name="T55" fmla="*/ 2147483647 h 159"/>
                <a:gd name="T56" fmla="*/ 2147483647 w 217"/>
                <a:gd name="T57" fmla="*/ 2147483647 h 159"/>
                <a:gd name="T58" fmla="*/ 2147483647 w 217"/>
                <a:gd name="T59" fmla="*/ 2147483647 h 159"/>
                <a:gd name="T60" fmla="*/ 2147483647 w 217"/>
                <a:gd name="T61" fmla="*/ 2147483647 h 159"/>
                <a:gd name="T62" fmla="*/ 2147483647 w 217"/>
                <a:gd name="T63" fmla="*/ 1528621522 h 159"/>
                <a:gd name="T64" fmla="*/ 2147483647 w 217"/>
                <a:gd name="T65" fmla="*/ 0 h 159"/>
                <a:gd name="T66" fmla="*/ 2147483647 w 217"/>
                <a:gd name="T67" fmla="*/ 1018868283 h 159"/>
                <a:gd name="T68" fmla="*/ 2147483647 w 217"/>
                <a:gd name="T69" fmla="*/ 2147483647 h 159"/>
                <a:gd name="T70" fmla="*/ 2147483647 w 217"/>
                <a:gd name="T71" fmla="*/ 2147483647 h 159"/>
                <a:gd name="T72" fmla="*/ 2147483647 w 217"/>
                <a:gd name="T73" fmla="*/ 2147483647 h 159"/>
                <a:gd name="T74" fmla="*/ 2147483647 w 217"/>
                <a:gd name="T75" fmla="*/ 2147483647 h 159"/>
                <a:gd name="T76" fmla="*/ 2147483647 w 217"/>
                <a:gd name="T77" fmla="*/ 2147483647 h 159"/>
                <a:gd name="T78" fmla="*/ 2147483647 w 217"/>
                <a:gd name="T79" fmla="*/ 2147483647 h 159"/>
                <a:gd name="T80" fmla="*/ 2147483647 w 217"/>
                <a:gd name="T81" fmla="*/ 2147483647 h 159"/>
                <a:gd name="T82" fmla="*/ 2147483647 w 217"/>
                <a:gd name="T83" fmla="*/ 2147483647 h 159"/>
                <a:gd name="T84" fmla="*/ 2147483647 w 217"/>
                <a:gd name="T85" fmla="*/ 2147483647 h 159"/>
                <a:gd name="T86" fmla="*/ 2147483647 w 217"/>
                <a:gd name="T87" fmla="*/ 2147483647 h 159"/>
                <a:gd name="T88" fmla="*/ 2147483647 w 217"/>
                <a:gd name="T89" fmla="*/ 2147483647 h 159"/>
                <a:gd name="T90" fmla="*/ 2147483647 w 217"/>
                <a:gd name="T91" fmla="*/ 2147483647 h 159"/>
                <a:gd name="T92" fmla="*/ 2147483647 w 217"/>
                <a:gd name="T93" fmla="*/ 2147483647 h 159"/>
                <a:gd name="T94" fmla="*/ 2147483647 w 217"/>
                <a:gd name="T95" fmla="*/ 2147483647 h 159"/>
                <a:gd name="T96" fmla="*/ 2147483647 w 217"/>
                <a:gd name="T97" fmla="*/ 2147483647 h 159"/>
                <a:gd name="T98" fmla="*/ 2147483647 w 217"/>
                <a:gd name="T99" fmla="*/ 2147483647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7" h="159">
                  <a:moveTo>
                    <a:pt x="190" y="111"/>
                  </a:moveTo>
                  <a:lnTo>
                    <a:pt x="187" y="117"/>
                  </a:lnTo>
                  <a:lnTo>
                    <a:pt x="184" y="123"/>
                  </a:lnTo>
                  <a:lnTo>
                    <a:pt x="177" y="127"/>
                  </a:lnTo>
                  <a:lnTo>
                    <a:pt x="173" y="132"/>
                  </a:lnTo>
                  <a:lnTo>
                    <a:pt x="167" y="137"/>
                  </a:lnTo>
                  <a:lnTo>
                    <a:pt x="159" y="141"/>
                  </a:lnTo>
                  <a:lnTo>
                    <a:pt x="152" y="144"/>
                  </a:lnTo>
                  <a:lnTo>
                    <a:pt x="144" y="147"/>
                  </a:lnTo>
                  <a:lnTo>
                    <a:pt x="137" y="150"/>
                  </a:lnTo>
                  <a:lnTo>
                    <a:pt x="128" y="152"/>
                  </a:lnTo>
                  <a:lnTo>
                    <a:pt x="111" y="156"/>
                  </a:lnTo>
                  <a:lnTo>
                    <a:pt x="93" y="158"/>
                  </a:lnTo>
                  <a:lnTo>
                    <a:pt x="78" y="159"/>
                  </a:lnTo>
                  <a:lnTo>
                    <a:pt x="57" y="158"/>
                  </a:lnTo>
                  <a:lnTo>
                    <a:pt x="47" y="156"/>
                  </a:lnTo>
                  <a:lnTo>
                    <a:pt x="38" y="153"/>
                  </a:lnTo>
                  <a:lnTo>
                    <a:pt x="27" y="150"/>
                  </a:lnTo>
                  <a:lnTo>
                    <a:pt x="18" y="147"/>
                  </a:lnTo>
                  <a:lnTo>
                    <a:pt x="9" y="143"/>
                  </a:lnTo>
                  <a:lnTo>
                    <a:pt x="0" y="138"/>
                  </a:lnTo>
                  <a:lnTo>
                    <a:pt x="32" y="114"/>
                  </a:lnTo>
                  <a:lnTo>
                    <a:pt x="38" y="118"/>
                  </a:lnTo>
                  <a:lnTo>
                    <a:pt x="44" y="121"/>
                  </a:lnTo>
                  <a:lnTo>
                    <a:pt x="57" y="126"/>
                  </a:lnTo>
                  <a:lnTo>
                    <a:pt x="71" y="127"/>
                  </a:lnTo>
                  <a:lnTo>
                    <a:pt x="86" y="129"/>
                  </a:lnTo>
                  <a:lnTo>
                    <a:pt x="102" y="127"/>
                  </a:lnTo>
                  <a:lnTo>
                    <a:pt x="111" y="126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9" y="118"/>
                  </a:lnTo>
                  <a:lnTo>
                    <a:pt x="134" y="114"/>
                  </a:lnTo>
                  <a:lnTo>
                    <a:pt x="135" y="112"/>
                  </a:lnTo>
                  <a:lnTo>
                    <a:pt x="135" y="111"/>
                  </a:lnTo>
                  <a:lnTo>
                    <a:pt x="135" y="108"/>
                  </a:lnTo>
                  <a:lnTo>
                    <a:pt x="135" y="106"/>
                  </a:lnTo>
                  <a:lnTo>
                    <a:pt x="134" y="105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19" y="99"/>
                  </a:lnTo>
                  <a:lnTo>
                    <a:pt x="111" y="97"/>
                  </a:lnTo>
                  <a:lnTo>
                    <a:pt x="93" y="91"/>
                  </a:lnTo>
                  <a:lnTo>
                    <a:pt x="74" y="86"/>
                  </a:lnTo>
                  <a:lnTo>
                    <a:pt x="63" y="83"/>
                  </a:lnTo>
                  <a:lnTo>
                    <a:pt x="59" y="80"/>
                  </a:lnTo>
                  <a:lnTo>
                    <a:pt x="54" y="79"/>
                  </a:lnTo>
                  <a:lnTo>
                    <a:pt x="51" y="76"/>
                  </a:lnTo>
                  <a:lnTo>
                    <a:pt x="47" y="73"/>
                  </a:lnTo>
                  <a:lnTo>
                    <a:pt x="44" y="70"/>
                  </a:lnTo>
                  <a:lnTo>
                    <a:pt x="42" y="65"/>
                  </a:lnTo>
                  <a:lnTo>
                    <a:pt x="41" y="61"/>
                  </a:lnTo>
                  <a:lnTo>
                    <a:pt x="39" y="56"/>
                  </a:lnTo>
                  <a:lnTo>
                    <a:pt x="41" y="52"/>
                  </a:lnTo>
                  <a:lnTo>
                    <a:pt x="42" y="46"/>
                  </a:lnTo>
                  <a:lnTo>
                    <a:pt x="44" y="41"/>
                  </a:lnTo>
                  <a:lnTo>
                    <a:pt x="48" y="35"/>
                  </a:lnTo>
                  <a:lnTo>
                    <a:pt x="51" y="30"/>
                  </a:lnTo>
                  <a:lnTo>
                    <a:pt x="57" y="26"/>
                  </a:lnTo>
                  <a:lnTo>
                    <a:pt x="62" y="21"/>
                  </a:lnTo>
                  <a:lnTo>
                    <a:pt x="68" y="18"/>
                  </a:lnTo>
                  <a:lnTo>
                    <a:pt x="81" y="12"/>
                  </a:lnTo>
                  <a:lnTo>
                    <a:pt x="96" y="6"/>
                  </a:lnTo>
                  <a:lnTo>
                    <a:pt x="111" y="3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62" y="2"/>
                  </a:lnTo>
                  <a:lnTo>
                    <a:pt x="171" y="3"/>
                  </a:lnTo>
                  <a:lnTo>
                    <a:pt x="181" y="5"/>
                  </a:lnTo>
                  <a:lnTo>
                    <a:pt x="190" y="6"/>
                  </a:lnTo>
                  <a:lnTo>
                    <a:pt x="197" y="9"/>
                  </a:lnTo>
                  <a:lnTo>
                    <a:pt x="217" y="17"/>
                  </a:lnTo>
                  <a:lnTo>
                    <a:pt x="185" y="41"/>
                  </a:lnTo>
                  <a:lnTo>
                    <a:pt x="173" y="36"/>
                  </a:lnTo>
                  <a:lnTo>
                    <a:pt x="161" y="32"/>
                  </a:lnTo>
                  <a:lnTo>
                    <a:pt x="149" y="30"/>
                  </a:lnTo>
                  <a:lnTo>
                    <a:pt x="137" y="30"/>
                  </a:lnTo>
                  <a:lnTo>
                    <a:pt x="129" y="30"/>
                  </a:lnTo>
                  <a:lnTo>
                    <a:pt x="122" y="30"/>
                  </a:lnTo>
                  <a:lnTo>
                    <a:pt x="116" y="32"/>
                  </a:lnTo>
                  <a:lnTo>
                    <a:pt x="110" y="35"/>
                  </a:lnTo>
                  <a:lnTo>
                    <a:pt x="104" y="36"/>
                  </a:lnTo>
                  <a:lnTo>
                    <a:pt x="99" y="39"/>
                  </a:lnTo>
                  <a:lnTo>
                    <a:pt x="96" y="42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8" y="52"/>
                  </a:lnTo>
                  <a:lnTo>
                    <a:pt x="104" y="53"/>
                  </a:lnTo>
                  <a:lnTo>
                    <a:pt x="140" y="64"/>
                  </a:lnTo>
                  <a:lnTo>
                    <a:pt x="158" y="68"/>
                  </a:lnTo>
                  <a:lnTo>
                    <a:pt x="167" y="73"/>
                  </a:lnTo>
                  <a:lnTo>
                    <a:pt x="176" y="76"/>
                  </a:lnTo>
                  <a:lnTo>
                    <a:pt x="185" y="82"/>
                  </a:lnTo>
                  <a:lnTo>
                    <a:pt x="188" y="86"/>
                  </a:lnTo>
                  <a:lnTo>
                    <a:pt x="190" y="90"/>
                  </a:lnTo>
                  <a:lnTo>
                    <a:pt x="191" y="94"/>
                  </a:lnTo>
                  <a:lnTo>
                    <a:pt x="193" y="100"/>
                  </a:lnTo>
                  <a:lnTo>
                    <a:pt x="191" y="105"/>
                  </a:lnTo>
                  <a:lnTo>
                    <a:pt x="190" y="111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727201" y="1490663"/>
              <a:ext cx="160338" cy="123825"/>
            </a:xfrm>
            <a:custGeom>
              <a:avLst/>
              <a:gdLst>
                <a:gd name="T0" fmla="*/ 2147483647 w 201"/>
                <a:gd name="T1" fmla="*/ 2147483647 h 156"/>
                <a:gd name="T2" fmla="*/ 2147483647 w 201"/>
                <a:gd name="T3" fmla="*/ 2147483647 h 156"/>
                <a:gd name="T4" fmla="*/ 2147483647 w 201"/>
                <a:gd name="T5" fmla="*/ 2147483647 h 156"/>
                <a:gd name="T6" fmla="*/ 2147483647 w 201"/>
                <a:gd name="T7" fmla="*/ 2147483647 h 156"/>
                <a:gd name="T8" fmla="*/ 2147483647 w 201"/>
                <a:gd name="T9" fmla="*/ 2147483647 h 156"/>
                <a:gd name="T10" fmla="*/ 2147483647 w 201"/>
                <a:gd name="T11" fmla="*/ 2147483647 h 156"/>
                <a:gd name="T12" fmla="*/ 2147483647 w 201"/>
                <a:gd name="T13" fmla="*/ 2147483647 h 156"/>
                <a:gd name="T14" fmla="*/ 2147483647 w 201"/>
                <a:gd name="T15" fmla="*/ 2147483647 h 156"/>
                <a:gd name="T16" fmla="*/ 2147483647 w 201"/>
                <a:gd name="T17" fmla="*/ 2147483647 h 156"/>
                <a:gd name="T18" fmla="*/ 2147483647 w 201"/>
                <a:gd name="T19" fmla="*/ 2147483647 h 156"/>
                <a:gd name="T20" fmla="*/ 2147483647 w 201"/>
                <a:gd name="T21" fmla="*/ 2147483647 h 156"/>
                <a:gd name="T22" fmla="*/ 2147483647 w 201"/>
                <a:gd name="T23" fmla="*/ 2147483647 h 156"/>
                <a:gd name="T24" fmla="*/ 2147483647 w 201"/>
                <a:gd name="T25" fmla="*/ 2147483647 h 156"/>
                <a:gd name="T26" fmla="*/ 2147483647 w 201"/>
                <a:gd name="T27" fmla="*/ 2147483647 h 156"/>
                <a:gd name="T28" fmla="*/ 2147483647 w 201"/>
                <a:gd name="T29" fmla="*/ 2147483647 h 156"/>
                <a:gd name="T30" fmla="*/ 2147483647 w 201"/>
                <a:gd name="T31" fmla="*/ 2147483647 h 156"/>
                <a:gd name="T32" fmla="*/ 2147483647 w 201"/>
                <a:gd name="T33" fmla="*/ 2147483647 h 156"/>
                <a:gd name="T34" fmla="*/ 1522732379 w 201"/>
                <a:gd name="T35" fmla="*/ 2147483647 h 156"/>
                <a:gd name="T36" fmla="*/ 0 w 201"/>
                <a:gd name="T37" fmla="*/ 2147483647 h 156"/>
                <a:gd name="T38" fmla="*/ 2030521230 w 201"/>
                <a:gd name="T39" fmla="*/ 2147483647 h 156"/>
                <a:gd name="T40" fmla="*/ 2147483647 w 201"/>
                <a:gd name="T41" fmla="*/ 2147483647 h 156"/>
                <a:gd name="T42" fmla="*/ 2147483647 w 201"/>
                <a:gd name="T43" fmla="*/ 2147483647 h 156"/>
                <a:gd name="T44" fmla="*/ 2147483647 w 201"/>
                <a:gd name="T45" fmla="*/ 2147483647 h 156"/>
                <a:gd name="T46" fmla="*/ 2147483647 w 201"/>
                <a:gd name="T47" fmla="*/ 2147483647 h 156"/>
                <a:gd name="T48" fmla="*/ 2147483647 w 201"/>
                <a:gd name="T49" fmla="*/ 2147483647 h 156"/>
                <a:gd name="T50" fmla="*/ 2147483647 w 201"/>
                <a:gd name="T51" fmla="*/ 2000373825 h 156"/>
                <a:gd name="T52" fmla="*/ 2147483647 w 201"/>
                <a:gd name="T53" fmla="*/ 500251413 h 156"/>
                <a:gd name="T54" fmla="*/ 2147483647 w 201"/>
                <a:gd name="T55" fmla="*/ 500251413 h 156"/>
                <a:gd name="T56" fmla="*/ 2147483647 w 201"/>
                <a:gd name="T57" fmla="*/ 1500123206 h 156"/>
                <a:gd name="T58" fmla="*/ 2147483647 w 201"/>
                <a:gd name="T59" fmla="*/ 2147483647 h 156"/>
                <a:gd name="T60" fmla="*/ 2147483647 w 201"/>
                <a:gd name="T61" fmla="*/ 2147483647 h 156"/>
                <a:gd name="T62" fmla="*/ 2147483647 w 201"/>
                <a:gd name="T63" fmla="*/ 2147483647 h 156"/>
                <a:gd name="T64" fmla="*/ 2147483647 w 201"/>
                <a:gd name="T65" fmla="*/ 2147483647 h 156"/>
                <a:gd name="T66" fmla="*/ 2147483647 w 201"/>
                <a:gd name="T67" fmla="*/ 2147483647 h 156"/>
                <a:gd name="T68" fmla="*/ 2147483647 w 201"/>
                <a:gd name="T69" fmla="*/ 2147483647 h 156"/>
                <a:gd name="T70" fmla="*/ 2147483647 w 201"/>
                <a:gd name="T71" fmla="*/ 2147483647 h 156"/>
                <a:gd name="T72" fmla="*/ 2147483647 w 201"/>
                <a:gd name="T73" fmla="*/ 2147483647 h 156"/>
                <a:gd name="T74" fmla="*/ 2147483647 w 201"/>
                <a:gd name="T75" fmla="*/ 2147483647 h 156"/>
                <a:gd name="T76" fmla="*/ 2147483647 w 201"/>
                <a:gd name="T77" fmla="*/ 2147483647 h 156"/>
                <a:gd name="T78" fmla="*/ 2147483647 w 201"/>
                <a:gd name="T79" fmla="*/ 2147483647 h 156"/>
                <a:gd name="T80" fmla="*/ 2147483647 w 201"/>
                <a:gd name="T81" fmla="*/ 2147483647 h 156"/>
                <a:gd name="T82" fmla="*/ 2147483647 w 201"/>
                <a:gd name="T83" fmla="*/ 2147483647 h 156"/>
                <a:gd name="T84" fmla="*/ 2147483647 w 201"/>
                <a:gd name="T85" fmla="*/ 2147483647 h 156"/>
                <a:gd name="T86" fmla="*/ 2147483647 w 201"/>
                <a:gd name="T87" fmla="*/ 2147483647 h 156"/>
                <a:gd name="T88" fmla="*/ 2147483647 w 201"/>
                <a:gd name="T89" fmla="*/ 2147483647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1" h="156">
                  <a:moveTo>
                    <a:pt x="148" y="56"/>
                  </a:moveTo>
                  <a:lnTo>
                    <a:pt x="148" y="50"/>
                  </a:lnTo>
                  <a:lnTo>
                    <a:pt x="148" y="44"/>
                  </a:lnTo>
                  <a:lnTo>
                    <a:pt x="148" y="39"/>
                  </a:lnTo>
                  <a:lnTo>
                    <a:pt x="145" y="36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0" y="28"/>
                  </a:lnTo>
                  <a:lnTo>
                    <a:pt x="123" y="27"/>
                  </a:lnTo>
                  <a:lnTo>
                    <a:pt x="114" y="28"/>
                  </a:lnTo>
                  <a:lnTo>
                    <a:pt x="106" y="30"/>
                  </a:lnTo>
                  <a:lnTo>
                    <a:pt x="99" y="31"/>
                  </a:lnTo>
                  <a:lnTo>
                    <a:pt x="93" y="36"/>
                  </a:lnTo>
                  <a:lnTo>
                    <a:pt x="87" y="39"/>
                  </a:lnTo>
                  <a:lnTo>
                    <a:pt x="81" y="44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148" y="56"/>
                  </a:lnTo>
                  <a:close/>
                  <a:moveTo>
                    <a:pt x="177" y="138"/>
                  </a:moveTo>
                  <a:lnTo>
                    <a:pt x="151" y="147"/>
                  </a:lnTo>
                  <a:lnTo>
                    <a:pt x="139" y="150"/>
                  </a:lnTo>
                  <a:lnTo>
                    <a:pt x="127" y="151"/>
                  </a:lnTo>
                  <a:lnTo>
                    <a:pt x="114" y="153"/>
                  </a:lnTo>
                  <a:lnTo>
                    <a:pt x="100" y="154"/>
                  </a:lnTo>
                  <a:lnTo>
                    <a:pt x="85" y="156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5" y="151"/>
                  </a:lnTo>
                  <a:lnTo>
                    <a:pt x="34" y="148"/>
                  </a:lnTo>
                  <a:lnTo>
                    <a:pt x="28" y="145"/>
                  </a:lnTo>
                  <a:lnTo>
                    <a:pt x="24" y="142"/>
                  </a:lnTo>
                  <a:lnTo>
                    <a:pt x="16" y="136"/>
                  </a:lnTo>
                  <a:lnTo>
                    <a:pt x="13" y="133"/>
                  </a:lnTo>
                  <a:lnTo>
                    <a:pt x="10" y="130"/>
                  </a:lnTo>
                  <a:lnTo>
                    <a:pt x="6" y="122"/>
                  </a:lnTo>
                  <a:lnTo>
                    <a:pt x="3" y="115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4" y="78"/>
                  </a:lnTo>
                  <a:lnTo>
                    <a:pt x="7" y="72"/>
                  </a:lnTo>
                  <a:lnTo>
                    <a:pt x="10" y="65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4" y="21"/>
                  </a:lnTo>
                  <a:lnTo>
                    <a:pt x="61" y="15"/>
                  </a:lnTo>
                  <a:lnTo>
                    <a:pt x="72" y="10"/>
                  </a:lnTo>
                  <a:lnTo>
                    <a:pt x="81" y="7"/>
                  </a:lnTo>
                  <a:lnTo>
                    <a:pt x="93" y="4"/>
                  </a:lnTo>
                  <a:lnTo>
                    <a:pt x="103" y="3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41" y="1"/>
                  </a:lnTo>
                  <a:lnTo>
                    <a:pt x="151" y="1"/>
                  </a:lnTo>
                  <a:lnTo>
                    <a:pt x="161" y="3"/>
                  </a:lnTo>
                  <a:lnTo>
                    <a:pt x="170" y="6"/>
                  </a:lnTo>
                  <a:lnTo>
                    <a:pt x="177" y="9"/>
                  </a:lnTo>
                  <a:lnTo>
                    <a:pt x="183" y="12"/>
                  </a:lnTo>
                  <a:lnTo>
                    <a:pt x="189" y="16"/>
                  </a:lnTo>
                  <a:lnTo>
                    <a:pt x="194" y="21"/>
                  </a:lnTo>
                  <a:lnTo>
                    <a:pt x="195" y="24"/>
                  </a:lnTo>
                  <a:lnTo>
                    <a:pt x="197" y="25"/>
                  </a:lnTo>
                  <a:lnTo>
                    <a:pt x="200" y="31"/>
                  </a:lnTo>
                  <a:lnTo>
                    <a:pt x="201" y="39"/>
                  </a:lnTo>
                  <a:lnTo>
                    <a:pt x="201" y="47"/>
                  </a:lnTo>
                  <a:lnTo>
                    <a:pt x="201" y="54"/>
                  </a:lnTo>
                  <a:lnTo>
                    <a:pt x="200" y="63"/>
                  </a:lnTo>
                  <a:lnTo>
                    <a:pt x="198" y="72"/>
                  </a:lnTo>
                  <a:lnTo>
                    <a:pt x="195" y="81"/>
                  </a:lnTo>
                  <a:lnTo>
                    <a:pt x="60" y="81"/>
                  </a:lnTo>
                  <a:lnTo>
                    <a:pt x="57" y="88"/>
                  </a:lnTo>
                  <a:lnTo>
                    <a:pt x="57" y="92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8" y="109"/>
                  </a:lnTo>
                  <a:lnTo>
                    <a:pt x="63" y="116"/>
                  </a:lnTo>
                  <a:lnTo>
                    <a:pt x="66" y="118"/>
                  </a:lnTo>
                  <a:lnTo>
                    <a:pt x="69" y="121"/>
                  </a:lnTo>
                  <a:lnTo>
                    <a:pt x="76" y="124"/>
                  </a:lnTo>
                  <a:lnTo>
                    <a:pt x="82" y="125"/>
                  </a:lnTo>
                  <a:lnTo>
                    <a:pt x="87" y="127"/>
                  </a:lnTo>
                  <a:lnTo>
                    <a:pt x="99" y="127"/>
                  </a:lnTo>
                  <a:lnTo>
                    <a:pt x="117" y="125"/>
                  </a:lnTo>
                  <a:lnTo>
                    <a:pt x="135" y="122"/>
                  </a:lnTo>
                  <a:lnTo>
                    <a:pt x="153" y="119"/>
                  </a:lnTo>
                  <a:lnTo>
                    <a:pt x="170" y="115"/>
                  </a:lnTo>
                  <a:lnTo>
                    <a:pt x="180" y="138"/>
                  </a:lnTo>
                  <a:lnTo>
                    <a:pt x="177" y="138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112963" y="1487488"/>
              <a:ext cx="188913" cy="127000"/>
            </a:xfrm>
            <a:custGeom>
              <a:avLst/>
              <a:gdLst>
                <a:gd name="T0" fmla="*/ 2147483647 w 239"/>
                <a:gd name="T1" fmla="*/ 2147483647 h 160"/>
                <a:gd name="T2" fmla="*/ 2147483647 w 239"/>
                <a:gd name="T3" fmla="*/ 2147483647 h 160"/>
                <a:gd name="T4" fmla="*/ 2147483647 w 239"/>
                <a:gd name="T5" fmla="*/ 2147483647 h 160"/>
                <a:gd name="T6" fmla="*/ 2147483647 w 239"/>
                <a:gd name="T7" fmla="*/ 2147483647 h 160"/>
                <a:gd name="T8" fmla="*/ 2147483647 w 239"/>
                <a:gd name="T9" fmla="*/ 2147483647 h 160"/>
                <a:gd name="T10" fmla="*/ 2147483647 w 239"/>
                <a:gd name="T11" fmla="*/ 2147483647 h 160"/>
                <a:gd name="T12" fmla="*/ 2147483647 w 239"/>
                <a:gd name="T13" fmla="*/ 2147483647 h 160"/>
                <a:gd name="T14" fmla="*/ 2147483647 w 239"/>
                <a:gd name="T15" fmla="*/ 2147483647 h 160"/>
                <a:gd name="T16" fmla="*/ 2147483647 w 239"/>
                <a:gd name="T17" fmla="*/ 2147483647 h 160"/>
                <a:gd name="T18" fmla="*/ 2147483647 w 239"/>
                <a:gd name="T19" fmla="*/ 2147483647 h 160"/>
                <a:gd name="T20" fmla="*/ 2147483647 w 239"/>
                <a:gd name="T21" fmla="*/ 2147483647 h 160"/>
                <a:gd name="T22" fmla="*/ 2147483647 w 239"/>
                <a:gd name="T23" fmla="*/ 2147483647 h 160"/>
                <a:gd name="T24" fmla="*/ 2147483647 w 239"/>
                <a:gd name="T25" fmla="*/ 2147483647 h 160"/>
                <a:gd name="T26" fmla="*/ 2147483647 w 239"/>
                <a:gd name="T27" fmla="*/ 2147483647 h 160"/>
                <a:gd name="T28" fmla="*/ 2147483647 w 239"/>
                <a:gd name="T29" fmla="*/ 2147483647 h 160"/>
                <a:gd name="T30" fmla="*/ 2147483647 w 239"/>
                <a:gd name="T31" fmla="*/ 2147483647 h 160"/>
                <a:gd name="T32" fmla="*/ 2147483647 w 239"/>
                <a:gd name="T33" fmla="*/ 2147483647 h 160"/>
                <a:gd name="T34" fmla="*/ 1481356152 w 239"/>
                <a:gd name="T35" fmla="*/ 2147483647 h 160"/>
                <a:gd name="T36" fmla="*/ 0 w 239"/>
                <a:gd name="T37" fmla="*/ 2147483647 h 160"/>
                <a:gd name="T38" fmla="*/ 0 w 239"/>
                <a:gd name="T39" fmla="*/ 2147483647 h 160"/>
                <a:gd name="T40" fmla="*/ 2147483647 w 239"/>
                <a:gd name="T41" fmla="*/ 2147483647 h 160"/>
                <a:gd name="T42" fmla="*/ 2147483647 w 239"/>
                <a:gd name="T43" fmla="*/ 2147483647 h 160"/>
                <a:gd name="T44" fmla="*/ 2147483647 w 239"/>
                <a:gd name="T45" fmla="*/ 0 h 160"/>
                <a:gd name="T46" fmla="*/ 2147483647 w 239"/>
                <a:gd name="T47" fmla="*/ 2147483647 h 160"/>
                <a:gd name="T48" fmla="*/ 2147483647 w 239"/>
                <a:gd name="T49" fmla="*/ 2147483647 h 160"/>
                <a:gd name="T50" fmla="*/ 2147483647 w 239"/>
                <a:gd name="T51" fmla="*/ 2147483647 h 160"/>
                <a:gd name="T52" fmla="*/ 2147483647 w 239"/>
                <a:gd name="T53" fmla="*/ 2147483647 h 160"/>
                <a:gd name="T54" fmla="*/ 2147483647 w 239"/>
                <a:gd name="T55" fmla="*/ 2147483647 h 160"/>
                <a:gd name="T56" fmla="*/ 2147483647 w 239"/>
                <a:gd name="T57" fmla="*/ 2147483647 h 160"/>
                <a:gd name="T58" fmla="*/ 2147483647 w 239"/>
                <a:gd name="T59" fmla="*/ 2147483647 h 160"/>
                <a:gd name="T60" fmla="*/ 2147483647 w 239"/>
                <a:gd name="T61" fmla="*/ 2147483647 h 160"/>
                <a:gd name="T62" fmla="*/ 2147483647 w 239"/>
                <a:gd name="T63" fmla="*/ 2147483647 h 160"/>
                <a:gd name="T64" fmla="*/ 2147483647 w 239"/>
                <a:gd name="T65" fmla="*/ 2147483647 h 160"/>
                <a:gd name="T66" fmla="*/ 2147483647 w 239"/>
                <a:gd name="T67" fmla="*/ 2147483647 h 160"/>
                <a:gd name="T68" fmla="*/ 2147483647 w 239"/>
                <a:gd name="T69" fmla="*/ 2147483647 h 160"/>
                <a:gd name="T70" fmla="*/ 2147483647 w 239"/>
                <a:gd name="T71" fmla="*/ 2147483647 h 160"/>
                <a:gd name="T72" fmla="*/ 2147483647 w 239"/>
                <a:gd name="T73" fmla="*/ 2147483647 h 160"/>
                <a:gd name="T74" fmla="*/ 2147483647 w 239"/>
                <a:gd name="T75" fmla="*/ 2147483647 h 160"/>
                <a:gd name="T76" fmla="*/ 2147483647 w 239"/>
                <a:gd name="T77" fmla="*/ 2147483647 h 160"/>
                <a:gd name="T78" fmla="*/ 2147483647 w 239"/>
                <a:gd name="T79" fmla="*/ 2147483647 h 160"/>
                <a:gd name="T80" fmla="*/ 2147483647 w 239"/>
                <a:gd name="T81" fmla="*/ 2147483647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9" h="160">
                  <a:moveTo>
                    <a:pt x="191" y="134"/>
                  </a:moveTo>
                  <a:lnTo>
                    <a:pt x="161" y="145"/>
                  </a:lnTo>
                  <a:lnTo>
                    <a:pt x="146" y="149"/>
                  </a:lnTo>
                  <a:lnTo>
                    <a:pt x="131" y="152"/>
                  </a:lnTo>
                  <a:lnTo>
                    <a:pt x="115" y="155"/>
                  </a:lnTo>
                  <a:lnTo>
                    <a:pt x="100" y="158"/>
                  </a:lnTo>
                  <a:lnTo>
                    <a:pt x="83" y="158"/>
                  </a:lnTo>
                  <a:lnTo>
                    <a:pt x="65" y="160"/>
                  </a:lnTo>
                  <a:lnTo>
                    <a:pt x="47" y="158"/>
                  </a:lnTo>
                  <a:lnTo>
                    <a:pt x="33" y="155"/>
                  </a:lnTo>
                  <a:lnTo>
                    <a:pt x="27" y="154"/>
                  </a:lnTo>
                  <a:lnTo>
                    <a:pt x="21" y="152"/>
                  </a:lnTo>
                  <a:lnTo>
                    <a:pt x="17" y="149"/>
                  </a:lnTo>
                  <a:lnTo>
                    <a:pt x="12" y="146"/>
                  </a:lnTo>
                  <a:lnTo>
                    <a:pt x="9" y="143"/>
                  </a:lnTo>
                  <a:lnTo>
                    <a:pt x="6" y="139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35" y="17"/>
                  </a:lnTo>
                  <a:lnTo>
                    <a:pt x="38" y="13"/>
                  </a:lnTo>
                  <a:lnTo>
                    <a:pt x="98" y="0"/>
                  </a:lnTo>
                  <a:lnTo>
                    <a:pt x="59" y="107"/>
                  </a:lnTo>
                  <a:lnTo>
                    <a:pt x="57" y="111"/>
                  </a:lnTo>
                  <a:lnTo>
                    <a:pt x="59" y="116"/>
                  </a:lnTo>
                  <a:lnTo>
                    <a:pt x="59" y="119"/>
                  </a:lnTo>
                  <a:lnTo>
                    <a:pt x="60" y="120"/>
                  </a:lnTo>
                  <a:lnTo>
                    <a:pt x="65" y="125"/>
                  </a:lnTo>
                  <a:lnTo>
                    <a:pt x="69" y="128"/>
                  </a:lnTo>
                  <a:lnTo>
                    <a:pt x="77" y="129"/>
                  </a:lnTo>
                  <a:lnTo>
                    <a:pt x="86" y="131"/>
                  </a:lnTo>
                  <a:lnTo>
                    <a:pt x="97" y="131"/>
                  </a:lnTo>
                  <a:lnTo>
                    <a:pt x="109" y="131"/>
                  </a:lnTo>
                  <a:lnTo>
                    <a:pt x="121" y="128"/>
                  </a:lnTo>
                  <a:lnTo>
                    <a:pt x="131" y="125"/>
                  </a:lnTo>
                  <a:lnTo>
                    <a:pt x="142" y="122"/>
                  </a:lnTo>
                  <a:lnTo>
                    <a:pt x="184" y="5"/>
                  </a:lnTo>
                  <a:lnTo>
                    <a:pt x="239" y="5"/>
                  </a:lnTo>
                  <a:lnTo>
                    <a:pt x="193" y="134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300288" y="1489076"/>
              <a:ext cx="163513" cy="122238"/>
            </a:xfrm>
            <a:custGeom>
              <a:avLst/>
              <a:gdLst>
                <a:gd name="T0" fmla="*/ 2147483647 w 206"/>
                <a:gd name="T1" fmla="*/ 2147483647 h 155"/>
                <a:gd name="T2" fmla="*/ 2147483647 w 206"/>
                <a:gd name="T3" fmla="*/ 2147483647 h 155"/>
                <a:gd name="T4" fmla="*/ 2147483647 w 206"/>
                <a:gd name="T5" fmla="*/ 2147483647 h 155"/>
                <a:gd name="T6" fmla="*/ 2147483647 w 206"/>
                <a:gd name="T7" fmla="*/ 2147483647 h 155"/>
                <a:gd name="T8" fmla="*/ 2147483647 w 206"/>
                <a:gd name="T9" fmla="*/ 2147483647 h 155"/>
                <a:gd name="T10" fmla="*/ 2147483647 w 206"/>
                <a:gd name="T11" fmla="*/ 2147483647 h 155"/>
                <a:gd name="T12" fmla="*/ 2147483647 w 206"/>
                <a:gd name="T13" fmla="*/ 2147483647 h 155"/>
                <a:gd name="T14" fmla="*/ 2147483647 w 206"/>
                <a:gd name="T15" fmla="*/ 2147483647 h 155"/>
                <a:gd name="T16" fmla="*/ 2147483647 w 206"/>
                <a:gd name="T17" fmla="*/ 2147483647 h 155"/>
                <a:gd name="T18" fmla="*/ 0 w 206"/>
                <a:gd name="T19" fmla="*/ 2147483647 h 155"/>
                <a:gd name="T20" fmla="*/ 2147483647 w 206"/>
                <a:gd name="T21" fmla="*/ 2147483647 h 155"/>
                <a:gd name="T22" fmla="*/ 2147483647 w 206"/>
                <a:gd name="T23" fmla="*/ 2147483647 h 155"/>
                <a:gd name="T24" fmla="*/ 2147483647 w 206"/>
                <a:gd name="T25" fmla="*/ 2147483647 h 155"/>
                <a:gd name="T26" fmla="*/ 2147483647 w 206"/>
                <a:gd name="T27" fmla="*/ 2147483647 h 155"/>
                <a:gd name="T28" fmla="*/ 2147483647 w 206"/>
                <a:gd name="T29" fmla="*/ 2147483647 h 155"/>
                <a:gd name="T30" fmla="*/ 2147483647 w 206"/>
                <a:gd name="T31" fmla="*/ 1471512085 h 155"/>
                <a:gd name="T32" fmla="*/ 2147483647 w 206"/>
                <a:gd name="T33" fmla="*/ 980800646 h 155"/>
                <a:gd name="T34" fmla="*/ 2147483647 w 206"/>
                <a:gd name="T35" fmla="*/ 0 h 155"/>
                <a:gd name="T36" fmla="*/ 2147483647 w 206"/>
                <a:gd name="T37" fmla="*/ 0 h 155"/>
                <a:gd name="T38" fmla="*/ 2147483647 w 206"/>
                <a:gd name="T39" fmla="*/ 980800646 h 155"/>
                <a:gd name="T40" fmla="*/ 2147483647 w 206"/>
                <a:gd name="T41" fmla="*/ 980800646 h 155"/>
                <a:gd name="T42" fmla="*/ 2147483647 w 206"/>
                <a:gd name="T43" fmla="*/ 1471512085 h 155"/>
                <a:gd name="T44" fmla="*/ 2147483647 w 206"/>
                <a:gd name="T45" fmla="*/ 2147483647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6" h="155">
                  <a:moveTo>
                    <a:pt x="200" y="9"/>
                  </a:moveTo>
                  <a:lnTo>
                    <a:pt x="172" y="33"/>
                  </a:lnTo>
                  <a:lnTo>
                    <a:pt x="157" y="32"/>
                  </a:lnTo>
                  <a:lnTo>
                    <a:pt x="148" y="32"/>
                  </a:lnTo>
                  <a:lnTo>
                    <a:pt x="133" y="33"/>
                  </a:lnTo>
                  <a:lnTo>
                    <a:pt x="119" y="35"/>
                  </a:lnTo>
                  <a:lnTo>
                    <a:pt x="109" y="38"/>
                  </a:lnTo>
                  <a:lnTo>
                    <a:pt x="98" y="41"/>
                  </a:lnTo>
                  <a:lnTo>
                    <a:pt x="56" y="155"/>
                  </a:lnTo>
                  <a:lnTo>
                    <a:pt x="0" y="155"/>
                  </a:lnTo>
                  <a:lnTo>
                    <a:pt x="47" y="30"/>
                  </a:lnTo>
                  <a:lnTo>
                    <a:pt x="62" y="23"/>
                  </a:lnTo>
                  <a:lnTo>
                    <a:pt x="79" y="17"/>
                  </a:lnTo>
                  <a:lnTo>
                    <a:pt x="95" y="11"/>
                  </a:lnTo>
                  <a:lnTo>
                    <a:pt x="113" y="6"/>
                  </a:lnTo>
                  <a:lnTo>
                    <a:pt x="137" y="3"/>
                  </a:lnTo>
                  <a:lnTo>
                    <a:pt x="148" y="2"/>
                  </a:lnTo>
                  <a:lnTo>
                    <a:pt x="158" y="0"/>
                  </a:lnTo>
                  <a:lnTo>
                    <a:pt x="169" y="0"/>
                  </a:lnTo>
                  <a:lnTo>
                    <a:pt x="181" y="2"/>
                  </a:lnTo>
                  <a:lnTo>
                    <a:pt x="193" y="2"/>
                  </a:lnTo>
                  <a:lnTo>
                    <a:pt x="206" y="3"/>
                  </a:lnTo>
                  <a:lnTo>
                    <a:pt x="200" y="9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446338" y="1441451"/>
              <a:ext cx="106363" cy="169863"/>
            </a:xfrm>
            <a:custGeom>
              <a:avLst/>
              <a:gdLst>
                <a:gd name="T0" fmla="*/ 2147483647 w 134"/>
                <a:gd name="T1" fmla="*/ 2147483647 h 214"/>
                <a:gd name="T2" fmla="*/ 0 w 134"/>
                <a:gd name="T3" fmla="*/ 2147483647 h 214"/>
                <a:gd name="T4" fmla="*/ 2147483647 w 134"/>
                <a:gd name="T5" fmla="*/ 2147483647 h 214"/>
                <a:gd name="T6" fmla="*/ 2147483647 w 134"/>
                <a:gd name="T7" fmla="*/ 2147483647 h 214"/>
                <a:gd name="T8" fmla="*/ 2147483647 w 134"/>
                <a:gd name="T9" fmla="*/ 2147483647 h 214"/>
                <a:gd name="T10" fmla="*/ 2147483647 w 134"/>
                <a:gd name="T11" fmla="*/ 2147483647 h 214"/>
                <a:gd name="T12" fmla="*/ 2147483647 w 134"/>
                <a:gd name="T13" fmla="*/ 2147483647 h 214"/>
                <a:gd name="T14" fmla="*/ 2147483647 w 134"/>
                <a:gd name="T15" fmla="*/ 2147483647 h 214"/>
                <a:gd name="T16" fmla="*/ 2147483647 w 134"/>
                <a:gd name="T17" fmla="*/ 2147483647 h 214"/>
                <a:gd name="T18" fmla="*/ 2147483647 w 134"/>
                <a:gd name="T19" fmla="*/ 2000386063 h 214"/>
                <a:gd name="T20" fmla="*/ 2147483647 w 134"/>
                <a:gd name="T21" fmla="*/ 1500131591 h 214"/>
                <a:gd name="T22" fmla="*/ 2147483647 w 134"/>
                <a:gd name="T23" fmla="*/ 500253679 h 214"/>
                <a:gd name="T24" fmla="*/ 2147483647 w 134"/>
                <a:gd name="T25" fmla="*/ 0 h 214"/>
                <a:gd name="T26" fmla="*/ 2147483647 w 134"/>
                <a:gd name="T27" fmla="*/ 0 h 214"/>
                <a:gd name="T28" fmla="*/ 2147483647 w 134"/>
                <a:gd name="T29" fmla="*/ 0 h 214"/>
                <a:gd name="T30" fmla="*/ 2147483647 w 134"/>
                <a:gd name="T31" fmla="*/ 500253679 h 214"/>
                <a:gd name="T32" fmla="*/ 2147483647 w 134"/>
                <a:gd name="T33" fmla="*/ 1500131591 h 214"/>
                <a:gd name="T34" fmla="*/ 2147483647 w 134"/>
                <a:gd name="T35" fmla="*/ 2147483647 h 214"/>
                <a:gd name="T36" fmla="*/ 2147483647 w 134"/>
                <a:gd name="T37" fmla="*/ 2147483647 h 214"/>
                <a:gd name="T38" fmla="*/ 2147483647 w 134"/>
                <a:gd name="T39" fmla="*/ 2147483647 h 214"/>
                <a:gd name="T40" fmla="*/ 2147483647 w 134"/>
                <a:gd name="T41" fmla="*/ 2147483647 h 214"/>
                <a:gd name="T42" fmla="*/ 2147483647 w 134"/>
                <a:gd name="T43" fmla="*/ 2147483647 h 214"/>
                <a:gd name="T44" fmla="*/ 2147483647 w 134"/>
                <a:gd name="T45" fmla="*/ 2147483647 h 214"/>
                <a:gd name="T46" fmla="*/ 2147483647 w 134"/>
                <a:gd name="T47" fmla="*/ 2147483647 h 214"/>
                <a:gd name="T48" fmla="*/ 2147483647 w 134"/>
                <a:gd name="T49" fmla="*/ 2147483647 h 214"/>
                <a:gd name="T50" fmla="*/ 2147483647 w 134"/>
                <a:gd name="T51" fmla="*/ 2147483647 h 214"/>
                <a:gd name="T52" fmla="*/ 2147483647 w 134"/>
                <a:gd name="T53" fmla="*/ 2147483647 h 214"/>
                <a:gd name="T54" fmla="*/ 2147483647 w 134"/>
                <a:gd name="T55" fmla="*/ 2147483647 h 214"/>
                <a:gd name="T56" fmla="*/ 2147483647 w 134"/>
                <a:gd name="T57" fmla="*/ 2147483647 h 214"/>
                <a:gd name="T58" fmla="*/ 2147483647 w 134"/>
                <a:gd name="T59" fmla="*/ 2147483647 h 214"/>
                <a:gd name="T60" fmla="*/ 2147483647 w 134"/>
                <a:gd name="T61" fmla="*/ 2147483647 h 214"/>
                <a:gd name="T62" fmla="*/ 2147483647 w 134"/>
                <a:gd name="T63" fmla="*/ 2147483647 h 214"/>
                <a:gd name="T64" fmla="*/ 2147483647 w 134"/>
                <a:gd name="T65" fmla="*/ 2147483647 h 214"/>
                <a:gd name="T66" fmla="*/ 2147483647 w 134"/>
                <a:gd name="T67" fmla="*/ 2147483647 h 214"/>
                <a:gd name="T68" fmla="*/ 2147483647 w 134"/>
                <a:gd name="T69" fmla="*/ 2147483647 h 214"/>
                <a:gd name="T70" fmla="*/ 2147483647 w 134"/>
                <a:gd name="T71" fmla="*/ 2147483647 h 214"/>
                <a:gd name="T72" fmla="*/ 2147483647 w 134"/>
                <a:gd name="T73" fmla="*/ 2147483647 h 214"/>
                <a:gd name="T74" fmla="*/ 2147483647 w 134"/>
                <a:gd name="T75" fmla="*/ 2147483647 h 214"/>
                <a:gd name="T76" fmla="*/ 2147483647 w 134"/>
                <a:gd name="T77" fmla="*/ 2147483647 h 214"/>
                <a:gd name="T78" fmla="*/ 2147483647 w 134"/>
                <a:gd name="T79" fmla="*/ 2147483647 h 214"/>
                <a:gd name="T80" fmla="*/ 2147483647 w 134"/>
                <a:gd name="T81" fmla="*/ 2147483647 h 214"/>
                <a:gd name="T82" fmla="*/ 2147483647 w 134"/>
                <a:gd name="T83" fmla="*/ 2147483647 h 2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4" h="214">
                  <a:moveTo>
                    <a:pt x="56" y="214"/>
                  </a:moveTo>
                  <a:lnTo>
                    <a:pt x="0" y="214"/>
                  </a:lnTo>
                  <a:lnTo>
                    <a:pt x="53" y="68"/>
                  </a:lnTo>
                  <a:lnTo>
                    <a:pt x="113" y="57"/>
                  </a:lnTo>
                  <a:lnTo>
                    <a:pt x="56" y="214"/>
                  </a:lnTo>
                  <a:close/>
                  <a:moveTo>
                    <a:pt x="65" y="18"/>
                  </a:moveTo>
                  <a:lnTo>
                    <a:pt x="68" y="15"/>
                  </a:lnTo>
                  <a:lnTo>
                    <a:pt x="71" y="10"/>
                  </a:lnTo>
                  <a:lnTo>
                    <a:pt x="76" y="7"/>
                  </a:lnTo>
                  <a:lnTo>
                    <a:pt x="82" y="4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4" y="3"/>
                  </a:lnTo>
                  <a:lnTo>
                    <a:pt x="128" y="6"/>
                  </a:lnTo>
                  <a:lnTo>
                    <a:pt x="131" y="9"/>
                  </a:lnTo>
                  <a:lnTo>
                    <a:pt x="134" y="13"/>
                  </a:lnTo>
                  <a:lnTo>
                    <a:pt x="134" y="15"/>
                  </a:lnTo>
                  <a:lnTo>
                    <a:pt x="134" y="18"/>
                  </a:lnTo>
                  <a:lnTo>
                    <a:pt x="134" y="21"/>
                  </a:lnTo>
                  <a:lnTo>
                    <a:pt x="133" y="23"/>
                  </a:lnTo>
                  <a:lnTo>
                    <a:pt x="130" y="27"/>
                  </a:lnTo>
                  <a:lnTo>
                    <a:pt x="127" y="32"/>
                  </a:lnTo>
                  <a:lnTo>
                    <a:pt x="122" y="36"/>
                  </a:lnTo>
                  <a:lnTo>
                    <a:pt x="118" y="39"/>
                  </a:lnTo>
                  <a:lnTo>
                    <a:pt x="112" y="41"/>
                  </a:lnTo>
                  <a:lnTo>
                    <a:pt x="104" y="44"/>
                  </a:lnTo>
                  <a:lnTo>
                    <a:pt x="98" y="44"/>
                  </a:lnTo>
                  <a:lnTo>
                    <a:pt x="91" y="45"/>
                  </a:lnTo>
                  <a:lnTo>
                    <a:pt x="85" y="44"/>
                  </a:lnTo>
                  <a:lnTo>
                    <a:pt x="80" y="44"/>
                  </a:lnTo>
                  <a:lnTo>
                    <a:pt x="74" y="41"/>
                  </a:lnTo>
                  <a:lnTo>
                    <a:pt x="70" y="39"/>
                  </a:lnTo>
                  <a:lnTo>
                    <a:pt x="65" y="35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5" y="18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752726" y="1490663"/>
              <a:ext cx="171450" cy="123825"/>
            </a:xfrm>
            <a:custGeom>
              <a:avLst/>
              <a:gdLst>
                <a:gd name="T0" fmla="*/ 2147483647 w 215"/>
                <a:gd name="T1" fmla="*/ 2147483647 h 156"/>
                <a:gd name="T2" fmla="*/ 2147483647 w 215"/>
                <a:gd name="T3" fmla="*/ 2147483647 h 156"/>
                <a:gd name="T4" fmla="*/ 2147483647 w 215"/>
                <a:gd name="T5" fmla="*/ 2147483647 h 156"/>
                <a:gd name="T6" fmla="*/ 2147483647 w 215"/>
                <a:gd name="T7" fmla="*/ 2147483647 h 156"/>
                <a:gd name="T8" fmla="*/ 2147483647 w 215"/>
                <a:gd name="T9" fmla="*/ 2147483647 h 156"/>
                <a:gd name="T10" fmla="*/ 2147483647 w 215"/>
                <a:gd name="T11" fmla="*/ 2147483647 h 156"/>
                <a:gd name="T12" fmla="*/ 2147483647 w 215"/>
                <a:gd name="T13" fmla="*/ 2147483647 h 156"/>
                <a:gd name="T14" fmla="*/ 2147483647 w 215"/>
                <a:gd name="T15" fmla="*/ 2147483647 h 156"/>
                <a:gd name="T16" fmla="*/ 2147483647 w 215"/>
                <a:gd name="T17" fmla="*/ 2147483647 h 156"/>
                <a:gd name="T18" fmla="*/ 2147483647 w 215"/>
                <a:gd name="T19" fmla="*/ 2147483647 h 156"/>
                <a:gd name="T20" fmla="*/ 2147483647 w 215"/>
                <a:gd name="T21" fmla="*/ 2147483647 h 156"/>
                <a:gd name="T22" fmla="*/ 2147483647 w 215"/>
                <a:gd name="T23" fmla="*/ 2147483647 h 156"/>
                <a:gd name="T24" fmla="*/ 2147483647 w 215"/>
                <a:gd name="T25" fmla="*/ 2147483647 h 156"/>
                <a:gd name="T26" fmla="*/ 2147483647 w 215"/>
                <a:gd name="T27" fmla="*/ 2147483647 h 156"/>
                <a:gd name="T28" fmla="*/ 2147483647 w 215"/>
                <a:gd name="T29" fmla="*/ 2147483647 h 156"/>
                <a:gd name="T30" fmla="*/ 2147483647 w 215"/>
                <a:gd name="T31" fmla="*/ 2147483647 h 156"/>
                <a:gd name="T32" fmla="*/ 2147483647 w 215"/>
                <a:gd name="T33" fmla="*/ 2147483647 h 156"/>
                <a:gd name="T34" fmla="*/ 2147483647 w 215"/>
                <a:gd name="T35" fmla="*/ 2147483647 h 156"/>
                <a:gd name="T36" fmla="*/ 2147483647 w 215"/>
                <a:gd name="T37" fmla="*/ 2147483647 h 156"/>
                <a:gd name="T38" fmla="*/ 2147483647 w 215"/>
                <a:gd name="T39" fmla="*/ 2147483647 h 156"/>
                <a:gd name="T40" fmla="*/ 2147483647 w 215"/>
                <a:gd name="T41" fmla="*/ 2147483647 h 156"/>
                <a:gd name="T42" fmla="*/ 0 w 215"/>
                <a:gd name="T43" fmla="*/ 2147483647 h 156"/>
                <a:gd name="T44" fmla="*/ 0 w 215"/>
                <a:gd name="T45" fmla="*/ 2147483647 h 156"/>
                <a:gd name="T46" fmla="*/ 2028564502 w 215"/>
                <a:gd name="T47" fmla="*/ 2147483647 h 156"/>
                <a:gd name="T48" fmla="*/ 2147483647 w 215"/>
                <a:gd name="T49" fmla="*/ 2147483647 h 156"/>
                <a:gd name="T50" fmla="*/ 2147483647 w 215"/>
                <a:gd name="T51" fmla="*/ 2147483647 h 156"/>
                <a:gd name="T52" fmla="*/ 2147483647 w 215"/>
                <a:gd name="T53" fmla="*/ 2147483647 h 156"/>
                <a:gd name="T54" fmla="*/ 2147483647 w 215"/>
                <a:gd name="T55" fmla="*/ 2147483647 h 156"/>
                <a:gd name="T56" fmla="*/ 2147483647 w 215"/>
                <a:gd name="T57" fmla="*/ 2147483647 h 156"/>
                <a:gd name="T58" fmla="*/ 2147483647 w 215"/>
                <a:gd name="T59" fmla="*/ 2147483647 h 156"/>
                <a:gd name="T60" fmla="*/ 2147483647 w 215"/>
                <a:gd name="T61" fmla="*/ 2147483647 h 156"/>
                <a:gd name="T62" fmla="*/ 2147483647 w 215"/>
                <a:gd name="T63" fmla="*/ 2147483647 h 156"/>
                <a:gd name="T64" fmla="*/ 2147483647 w 215"/>
                <a:gd name="T65" fmla="*/ 2147483647 h 156"/>
                <a:gd name="T66" fmla="*/ 2147483647 w 215"/>
                <a:gd name="T67" fmla="*/ 2147483647 h 156"/>
                <a:gd name="T68" fmla="*/ 2147483647 w 215"/>
                <a:gd name="T69" fmla="*/ 2147483647 h 156"/>
                <a:gd name="T70" fmla="*/ 2147483647 w 215"/>
                <a:gd name="T71" fmla="*/ 2147483647 h 156"/>
                <a:gd name="T72" fmla="*/ 2147483647 w 215"/>
                <a:gd name="T73" fmla="*/ 2147483647 h 156"/>
                <a:gd name="T74" fmla="*/ 2147483647 w 215"/>
                <a:gd name="T75" fmla="*/ 2147483647 h 156"/>
                <a:gd name="T76" fmla="*/ 2147483647 w 215"/>
                <a:gd name="T77" fmla="*/ 1500123206 h 156"/>
                <a:gd name="T78" fmla="*/ 2147483647 w 215"/>
                <a:gd name="T79" fmla="*/ 0 h 156"/>
                <a:gd name="T80" fmla="*/ 2147483647 w 215"/>
                <a:gd name="T81" fmla="*/ 0 h 156"/>
                <a:gd name="T82" fmla="*/ 2147483647 w 215"/>
                <a:gd name="T83" fmla="*/ 500251413 h 156"/>
                <a:gd name="T84" fmla="*/ 2147483647 w 215"/>
                <a:gd name="T85" fmla="*/ 2147483647 h 156"/>
                <a:gd name="T86" fmla="*/ 2147483647 w 215"/>
                <a:gd name="T87" fmla="*/ 2147483647 h 156"/>
                <a:gd name="T88" fmla="*/ 2147483647 w 215"/>
                <a:gd name="T89" fmla="*/ 2147483647 h 156"/>
                <a:gd name="T90" fmla="*/ 2147483647 w 215"/>
                <a:gd name="T91" fmla="*/ 2147483647 h 156"/>
                <a:gd name="T92" fmla="*/ 2147483647 w 215"/>
                <a:gd name="T93" fmla="*/ 2147483647 h 156"/>
                <a:gd name="T94" fmla="*/ 2147483647 w 215"/>
                <a:gd name="T95" fmla="*/ 2147483647 h 156"/>
                <a:gd name="T96" fmla="*/ 2147483647 w 215"/>
                <a:gd name="T97" fmla="*/ 214748364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5" h="156">
                  <a:moveTo>
                    <a:pt x="137" y="124"/>
                  </a:moveTo>
                  <a:lnTo>
                    <a:pt x="155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4" y="78"/>
                  </a:lnTo>
                  <a:lnTo>
                    <a:pt x="75" y="80"/>
                  </a:lnTo>
                  <a:lnTo>
                    <a:pt x="67" y="84"/>
                  </a:lnTo>
                  <a:lnTo>
                    <a:pt x="64" y="86"/>
                  </a:lnTo>
                  <a:lnTo>
                    <a:pt x="61" y="89"/>
                  </a:lnTo>
                  <a:lnTo>
                    <a:pt x="55" y="94"/>
                  </a:lnTo>
                  <a:lnTo>
                    <a:pt x="54" y="97"/>
                  </a:lnTo>
                  <a:lnTo>
                    <a:pt x="52" y="98"/>
                  </a:lnTo>
                  <a:lnTo>
                    <a:pt x="51" y="104"/>
                  </a:lnTo>
                  <a:lnTo>
                    <a:pt x="51" y="110"/>
                  </a:lnTo>
                  <a:lnTo>
                    <a:pt x="51" y="115"/>
                  </a:lnTo>
                  <a:lnTo>
                    <a:pt x="54" y="119"/>
                  </a:lnTo>
                  <a:lnTo>
                    <a:pt x="58" y="124"/>
                  </a:lnTo>
                  <a:lnTo>
                    <a:pt x="63" y="128"/>
                  </a:lnTo>
                  <a:lnTo>
                    <a:pt x="70" y="132"/>
                  </a:lnTo>
                  <a:lnTo>
                    <a:pt x="80" y="133"/>
                  </a:lnTo>
                  <a:lnTo>
                    <a:pt x="90" y="133"/>
                  </a:lnTo>
                  <a:lnTo>
                    <a:pt x="102" y="133"/>
                  </a:lnTo>
                  <a:lnTo>
                    <a:pt x="114" y="132"/>
                  </a:lnTo>
                  <a:lnTo>
                    <a:pt x="126" y="127"/>
                  </a:lnTo>
                  <a:lnTo>
                    <a:pt x="137" y="124"/>
                  </a:lnTo>
                  <a:close/>
                  <a:moveTo>
                    <a:pt x="182" y="130"/>
                  </a:moveTo>
                  <a:lnTo>
                    <a:pt x="170" y="135"/>
                  </a:lnTo>
                  <a:lnTo>
                    <a:pt x="158" y="139"/>
                  </a:lnTo>
                  <a:lnTo>
                    <a:pt x="144" y="144"/>
                  </a:lnTo>
                  <a:lnTo>
                    <a:pt x="131" y="148"/>
                  </a:lnTo>
                  <a:lnTo>
                    <a:pt x="116" y="151"/>
                  </a:lnTo>
                  <a:lnTo>
                    <a:pt x="101" y="153"/>
                  </a:lnTo>
                  <a:lnTo>
                    <a:pt x="84" y="154"/>
                  </a:lnTo>
                  <a:lnTo>
                    <a:pt x="67" y="156"/>
                  </a:lnTo>
                  <a:lnTo>
                    <a:pt x="57" y="154"/>
                  </a:lnTo>
                  <a:lnTo>
                    <a:pt x="45" y="153"/>
                  </a:lnTo>
                  <a:lnTo>
                    <a:pt x="33" y="150"/>
                  </a:lnTo>
                  <a:lnTo>
                    <a:pt x="25" y="147"/>
                  </a:lnTo>
                  <a:lnTo>
                    <a:pt x="19" y="144"/>
                  </a:lnTo>
                  <a:lnTo>
                    <a:pt x="15" y="141"/>
                  </a:lnTo>
                  <a:lnTo>
                    <a:pt x="10" y="138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4" y="97"/>
                  </a:lnTo>
                  <a:lnTo>
                    <a:pt x="7" y="91"/>
                  </a:lnTo>
                  <a:lnTo>
                    <a:pt x="12" y="86"/>
                  </a:lnTo>
                  <a:lnTo>
                    <a:pt x="16" y="81"/>
                  </a:lnTo>
                  <a:lnTo>
                    <a:pt x="28" y="74"/>
                  </a:lnTo>
                  <a:lnTo>
                    <a:pt x="34" y="69"/>
                  </a:lnTo>
                  <a:lnTo>
                    <a:pt x="40" y="66"/>
                  </a:lnTo>
                  <a:lnTo>
                    <a:pt x="55" y="62"/>
                  </a:lnTo>
                  <a:lnTo>
                    <a:pt x="63" y="59"/>
                  </a:lnTo>
                  <a:lnTo>
                    <a:pt x="70" y="57"/>
                  </a:lnTo>
                  <a:lnTo>
                    <a:pt x="80" y="56"/>
                  </a:lnTo>
                  <a:lnTo>
                    <a:pt x="87" y="54"/>
                  </a:lnTo>
                  <a:lnTo>
                    <a:pt x="104" y="54"/>
                  </a:lnTo>
                  <a:lnTo>
                    <a:pt x="156" y="54"/>
                  </a:lnTo>
                  <a:lnTo>
                    <a:pt x="159" y="47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9" y="39"/>
                  </a:lnTo>
                  <a:lnTo>
                    <a:pt x="158" y="36"/>
                  </a:lnTo>
                  <a:lnTo>
                    <a:pt x="153" y="33"/>
                  </a:lnTo>
                  <a:lnTo>
                    <a:pt x="150" y="31"/>
                  </a:lnTo>
                  <a:lnTo>
                    <a:pt x="144" y="30"/>
                  </a:lnTo>
                  <a:lnTo>
                    <a:pt x="137" y="28"/>
                  </a:lnTo>
                  <a:lnTo>
                    <a:pt x="129" y="28"/>
                  </a:lnTo>
                  <a:lnTo>
                    <a:pt x="111" y="28"/>
                  </a:lnTo>
                  <a:lnTo>
                    <a:pt x="95" y="31"/>
                  </a:lnTo>
                  <a:lnTo>
                    <a:pt x="80" y="34"/>
                  </a:lnTo>
                  <a:lnTo>
                    <a:pt x="61" y="39"/>
                  </a:lnTo>
                  <a:lnTo>
                    <a:pt x="54" y="13"/>
                  </a:lnTo>
                  <a:lnTo>
                    <a:pt x="78" y="7"/>
                  </a:lnTo>
                  <a:lnTo>
                    <a:pt x="99" y="3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68" y="1"/>
                  </a:lnTo>
                  <a:lnTo>
                    <a:pt x="174" y="3"/>
                  </a:lnTo>
                  <a:lnTo>
                    <a:pt x="186" y="6"/>
                  </a:lnTo>
                  <a:lnTo>
                    <a:pt x="192" y="9"/>
                  </a:lnTo>
                  <a:lnTo>
                    <a:pt x="198" y="10"/>
                  </a:lnTo>
                  <a:lnTo>
                    <a:pt x="203" y="15"/>
                  </a:lnTo>
                  <a:lnTo>
                    <a:pt x="206" y="18"/>
                  </a:lnTo>
                  <a:lnTo>
                    <a:pt x="210" y="22"/>
                  </a:lnTo>
                  <a:lnTo>
                    <a:pt x="212" y="25"/>
                  </a:lnTo>
                  <a:lnTo>
                    <a:pt x="213" y="31"/>
                  </a:lnTo>
                  <a:lnTo>
                    <a:pt x="215" y="36"/>
                  </a:lnTo>
                  <a:lnTo>
                    <a:pt x="213" y="42"/>
                  </a:lnTo>
                  <a:lnTo>
                    <a:pt x="212" y="47"/>
                  </a:lnTo>
                  <a:lnTo>
                    <a:pt x="182" y="128"/>
                  </a:lnTo>
                  <a:lnTo>
                    <a:pt x="182" y="13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2551113" y="1425576"/>
              <a:ext cx="217488" cy="188913"/>
            </a:xfrm>
            <a:custGeom>
              <a:avLst/>
              <a:gdLst>
                <a:gd name="T0" fmla="*/ 2147483647 w 273"/>
                <a:gd name="T1" fmla="*/ 2147483647 h 238"/>
                <a:gd name="T2" fmla="*/ 2147483647 w 273"/>
                <a:gd name="T3" fmla="*/ 2147483647 h 238"/>
                <a:gd name="T4" fmla="*/ 2147483647 w 273"/>
                <a:gd name="T5" fmla="*/ 2147483647 h 238"/>
                <a:gd name="T6" fmla="*/ 2147483647 w 273"/>
                <a:gd name="T7" fmla="*/ 2147483647 h 238"/>
                <a:gd name="T8" fmla="*/ 2147483647 w 273"/>
                <a:gd name="T9" fmla="*/ 2147483647 h 238"/>
                <a:gd name="T10" fmla="*/ 2147483647 w 273"/>
                <a:gd name="T11" fmla="*/ 2147483647 h 238"/>
                <a:gd name="T12" fmla="*/ 2147483647 w 273"/>
                <a:gd name="T13" fmla="*/ 2147483647 h 238"/>
                <a:gd name="T14" fmla="*/ 2147483647 w 273"/>
                <a:gd name="T15" fmla="*/ 2147483647 h 238"/>
                <a:gd name="T16" fmla="*/ 2147483647 w 273"/>
                <a:gd name="T17" fmla="*/ 2147483647 h 238"/>
                <a:gd name="T18" fmla="*/ 2147483647 w 273"/>
                <a:gd name="T19" fmla="*/ 2147483647 h 238"/>
                <a:gd name="T20" fmla="*/ 2147483647 w 273"/>
                <a:gd name="T21" fmla="*/ 2147483647 h 238"/>
                <a:gd name="T22" fmla="*/ 2147483647 w 273"/>
                <a:gd name="T23" fmla="*/ 2147483647 h 238"/>
                <a:gd name="T24" fmla="*/ 2147483647 w 273"/>
                <a:gd name="T25" fmla="*/ 2147483647 h 238"/>
                <a:gd name="T26" fmla="*/ 2147483647 w 273"/>
                <a:gd name="T27" fmla="*/ 2147483647 h 238"/>
                <a:gd name="T28" fmla="*/ 2147483647 w 273"/>
                <a:gd name="T29" fmla="*/ 2147483647 h 238"/>
                <a:gd name="T30" fmla="*/ 2147483647 w 273"/>
                <a:gd name="T31" fmla="*/ 2147483647 h 238"/>
                <a:gd name="T32" fmla="*/ 2147483647 w 273"/>
                <a:gd name="T33" fmla="*/ 2147483647 h 238"/>
                <a:gd name="T34" fmla="*/ 2147483647 w 273"/>
                <a:gd name="T35" fmla="*/ 2147483647 h 238"/>
                <a:gd name="T36" fmla="*/ 2147483647 w 273"/>
                <a:gd name="T37" fmla="*/ 2147483647 h 238"/>
                <a:gd name="T38" fmla="*/ 2147483647 w 273"/>
                <a:gd name="T39" fmla="*/ 2147483647 h 238"/>
                <a:gd name="T40" fmla="*/ 2022680623 w 273"/>
                <a:gd name="T41" fmla="*/ 2147483647 h 238"/>
                <a:gd name="T42" fmla="*/ 1516852131 w 273"/>
                <a:gd name="T43" fmla="*/ 2147483647 h 238"/>
                <a:gd name="T44" fmla="*/ 0 w 273"/>
                <a:gd name="T45" fmla="*/ 2147483647 h 238"/>
                <a:gd name="T46" fmla="*/ 505828492 w 273"/>
                <a:gd name="T47" fmla="*/ 2147483647 h 238"/>
                <a:gd name="T48" fmla="*/ 2022680623 w 273"/>
                <a:gd name="T49" fmla="*/ 2147483647 h 238"/>
                <a:gd name="T50" fmla="*/ 2147483647 w 273"/>
                <a:gd name="T51" fmla="*/ 2147483647 h 238"/>
                <a:gd name="T52" fmla="*/ 2147483647 w 273"/>
                <a:gd name="T53" fmla="*/ 2147483647 h 238"/>
                <a:gd name="T54" fmla="*/ 2147483647 w 273"/>
                <a:gd name="T55" fmla="*/ 2147483647 h 238"/>
                <a:gd name="T56" fmla="*/ 2147483647 w 273"/>
                <a:gd name="T57" fmla="*/ 2147483647 h 238"/>
                <a:gd name="T58" fmla="*/ 2147483647 w 273"/>
                <a:gd name="T59" fmla="*/ 2147483647 h 238"/>
                <a:gd name="T60" fmla="*/ 2147483647 w 273"/>
                <a:gd name="T61" fmla="*/ 2147483647 h 238"/>
                <a:gd name="T62" fmla="*/ 2147483647 w 273"/>
                <a:gd name="T63" fmla="*/ 2147483647 h 238"/>
                <a:gd name="T64" fmla="*/ 2147483647 w 273"/>
                <a:gd name="T65" fmla="*/ 2147483647 h 238"/>
                <a:gd name="T66" fmla="*/ 2147483647 w 273"/>
                <a:gd name="T67" fmla="*/ 0 h 238"/>
                <a:gd name="T68" fmla="*/ 2147483647 w 273"/>
                <a:gd name="T69" fmla="*/ 2147483647 h 238"/>
                <a:gd name="T70" fmla="*/ 2147483647 w 273"/>
                <a:gd name="T71" fmla="*/ 2147483647 h 238"/>
                <a:gd name="T72" fmla="*/ 2147483647 w 273"/>
                <a:gd name="T73" fmla="*/ 2147483647 h 238"/>
                <a:gd name="T74" fmla="*/ 2147483647 w 273"/>
                <a:gd name="T75" fmla="*/ 2147483647 h 238"/>
                <a:gd name="T76" fmla="*/ 2147483647 w 273"/>
                <a:gd name="T77" fmla="*/ 2147483647 h 2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238">
                  <a:moveTo>
                    <a:pt x="147" y="198"/>
                  </a:moveTo>
                  <a:lnTo>
                    <a:pt x="177" y="118"/>
                  </a:lnTo>
                  <a:lnTo>
                    <a:pt x="167" y="113"/>
                  </a:lnTo>
                  <a:lnTo>
                    <a:pt x="158" y="110"/>
                  </a:lnTo>
                  <a:lnTo>
                    <a:pt x="152" y="110"/>
                  </a:lnTo>
                  <a:lnTo>
                    <a:pt x="146" y="109"/>
                  </a:lnTo>
                  <a:lnTo>
                    <a:pt x="134" y="109"/>
                  </a:lnTo>
                  <a:lnTo>
                    <a:pt x="121" y="110"/>
                  </a:lnTo>
                  <a:lnTo>
                    <a:pt x="109" y="113"/>
                  </a:lnTo>
                  <a:lnTo>
                    <a:pt x="99" y="118"/>
                  </a:lnTo>
                  <a:lnTo>
                    <a:pt x="90" y="124"/>
                  </a:lnTo>
                  <a:lnTo>
                    <a:pt x="81" y="132"/>
                  </a:lnTo>
                  <a:lnTo>
                    <a:pt x="73" y="141"/>
                  </a:lnTo>
                  <a:lnTo>
                    <a:pt x="67" y="150"/>
                  </a:lnTo>
                  <a:lnTo>
                    <a:pt x="64" y="154"/>
                  </a:lnTo>
                  <a:lnTo>
                    <a:pt x="63" y="159"/>
                  </a:lnTo>
                  <a:lnTo>
                    <a:pt x="60" y="168"/>
                  </a:lnTo>
                  <a:lnTo>
                    <a:pt x="58" y="177"/>
                  </a:lnTo>
                  <a:lnTo>
                    <a:pt x="58" y="186"/>
                  </a:lnTo>
                  <a:lnTo>
                    <a:pt x="60" y="191"/>
                  </a:lnTo>
                  <a:lnTo>
                    <a:pt x="61" y="194"/>
                  </a:lnTo>
                  <a:lnTo>
                    <a:pt x="63" y="197"/>
                  </a:lnTo>
                  <a:lnTo>
                    <a:pt x="66" y="200"/>
                  </a:lnTo>
                  <a:lnTo>
                    <a:pt x="72" y="206"/>
                  </a:lnTo>
                  <a:lnTo>
                    <a:pt x="76" y="207"/>
                  </a:lnTo>
                  <a:lnTo>
                    <a:pt x="81" y="209"/>
                  </a:lnTo>
                  <a:lnTo>
                    <a:pt x="85" y="209"/>
                  </a:lnTo>
                  <a:lnTo>
                    <a:pt x="91" y="209"/>
                  </a:lnTo>
                  <a:lnTo>
                    <a:pt x="106" y="209"/>
                  </a:lnTo>
                  <a:lnTo>
                    <a:pt x="120" y="206"/>
                  </a:lnTo>
                  <a:lnTo>
                    <a:pt x="135" y="203"/>
                  </a:lnTo>
                  <a:lnTo>
                    <a:pt x="147" y="198"/>
                  </a:lnTo>
                  <a:close/>
                  <a:moveTo>
                    <a:pt x="73" y="236"/>
                  </a:moveTo>
                  <a:lnTo>
                    <a:pt x="61" y="236"/>
                  </a:lnTo>
                  <a:lnTo>
                    <a:pt x="49" y="235"/>
                  </a:lnTo>
                  <a:lnTo>
                    <a:pt x="40" y="233"/>
                  </a:lnTo>
                  <a:lnTo>
                    <a:pt x="31" y="230"/>
                  </a:lnTo>
                  <a:lnTo>
                    <a:pt x="24" y="226"/>
                  </a:lnTo>
                  <a:lnTo>
                    <a:pt x="18" y="221"/>
                  </a:lnTo>
                  <a:lnTo>
                    <a:pt x="13" y="217"/>
                  </a:lnTo>
                  <a:lnTo>
                    <a:pt x="9" y="210"/>
                  </a:lnTo>
                  <a:lnTo>
                    <a:pt x="4" y="204"/>
                  </a:lnTo>
                  <a:lnTo>
                    <a:pt x="4" y="201"/>
                  </a:lnTo>
                  <a:lnTo>
                    <a:pt x="3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1" y="171"/>
                  </a:lnTo>
                  <a:lnTo>
                    <a:pt x="3" y="165"/>
                  </a:lnTo>
                  <a:lnTo>
                    <a:pt x="4" y="157"/>
                  </a:lnTo>
                  <a:lnTo>
                    <a:pt x="7" y="151"/>
                  </a:lnTo>
                  <a:lnTo>
                    <a:pt x="10" y="144"/>
                  </a:lnTo>
                  <a:lnTo>
                    <a:pt x="21" y="132"/>
                  </a:lnTo>
                  <a:lnTo>
                    <a:pt x="33" y="118"/>
                  </a:lnTo>
                  <a:lnTo>
                    <a:pt x="48" y="106"/>
                  </a:lnTo>
                  <a:lnTo>
                    <a:pt x="57" y="100"/>
                  </a:lnTo>
                  <a:lnTo>
                    <a:pt x="66" y="95"/>
                  </a:lnTo>
                  <a:lnTo>
                    <a:pt x="85" y="88"/>
                  </a:lnTo>
                  <a:lnTo>
                    <a:pt x="96" y="85"/>
                  </a:lnTo>
                  <a:lnTo>
                    <a:pt x="108" y="82"/>
                  </a:lnTo>
                  <a:lnTo>
                    <a:pt x="120" y="80"/>
                  </a:lnTo>
                  <a:lnTo>
                    <a:pt x="132" y="80"/>
                  </a:lnTo>
                  <a:lnTo>
                    <a:pt x="147" y="80"/>
                  </a:lnTo>
                  <a:lnTo>
                    <a:pt x="161" y="82"/>
                  </a:lnTo>
                  <a:lnTo>
                    <a:pt x="174" y="85"/>
                  </a:lnTo>
                  <a:lnTo>
                    <a:pt x="188" y="88"/>
                  </a:lnTo>
                  <a:lnTo>
                    <a:pt x="216" y="10"/>
                  </a:lnTo>
                  <a:lnTo>
                    <a:pt x="273" y="0"/>
                  </a:lnTo>
                  <a:lnTo>
                    <a:pt x="197" y="210"/>
                  </a:lnTo>
                  <a:lnTo>
                    <a:pt x="182" y="217"/>
                  </a:lnTo>
                  <a:lnTo>
                    <a:pt x="167" y="221"/>
                  </a:lnTo>
                  <a:lnTo>
                    <a:pt x="152" y="226"/>
                  </a:lnTo>
                  <a:lnTo>
                    <a:pt x="137" y="230"/>
                  </a:lnTo>
                  <a:lnTo>
                    <a:pt x="121" y="233"/>
                  </a:lnTo>
                  <a:lnTo>
                    <a:pt x="105" y="235"/>
                  </a:lnTo>
                  <a:lnTo>
                    <a:pt x="90" y="236"/>
                  </a:lnTo>
                  <a:lnTo>
                    <a:pt x="73" y="238"/>
                  </a:lnTo>
                  <a:lnTo>
                    <a:pt x="73" y="236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2946401" y="1425576"/>
              <a:ext cx="217488" cy="188913"/>
            </a:xfrm>
            <a:custGeom>
              <a:avLst/>
              <a:gdLst>
                <a:gd name="T0" fmla="*/ 2147483647 w 274"/>
                <a:gd name="T1" fmla="*/ 2147483647 h 238"/>
                <a:gd name="T2" fmla="*/ 2147483647 w 274"/>
                <a:gd name="T3" fmla="*/ 2147483647 h 238"/>
                <a:gd name="T4" fmla="*/ 2147483647 w 274"/>
                <a:gd name="T5" fmla="*/ 2147483647 h 238"/>
                <a:gd name="T6" fmla="*/ 2147483647 w 274"/>
                <a:gd name="T7" fmla="*/ 2147483647 h 238"/>
                <a:gd name="T8" fmla="*/ 2147483647 w 274"/>
                <a:gd name="T9" fmla="*/ 2147483647 h 238"/>
                <a:gd name="T10" fmla="*/ 2147483647 w 274"/>
                <a:gd name="T11" fmla="*/ 2147483647 h 238"/>
                <a:gd name="T12" fmla="*/ 2147483647 w 274"/>
                <a:gd name="T13" fmla="*/ 2147483647 h 238"/>
                <a:gd name="T14" fmla="*/ 2147483647 w 274"/>
                <a:gd name="T15" fmla="*/ 2147483647 h 238"/>
                <a:gd name="T16" fmla="*/ 2147483647 w 274"/>
                <a:gd name="T17" fmla="*/ 2147483647 h 238"/>
                <a:gd name="T18" fmla="*/ 2147483647 w 274"/>
                <a:gd name="T19" fmla="*/ 2147483647 h 238"/>
                <a:gd name="T20" fmla="*/ 2147483647 w 274"/>
                <a:gd name="T21" fmla="*/ 2147483647 h 238"/>
                <a:gd name="T22" fmla="*/ 2147483647 w 274"/>
                <a:gd name="T23" fmla="*/ 2147483647 h 238"/>
                <a:gd name="T24" fmla="*/ 2147483647 w 274"/>
                <a:gd name="T25" fmla="*/ 2147483647 h 238"/>
                <a:gd name="T26" fmla="*/ 2147483647 w 274"/>
                <a:gd name="T27" fmla="*/ 2147483647 h 238"/>
                <a:gd name="T28" fmla="*/ 2147483647 w 274"/>
                <a:gd name="T29" fmla="*/ 2147483647 h 238"/>
                <a:gd name="T30" fmla="*/ 2147483647 w 274"/>
                <a:gd name="T31" fmla="*/ 2147483647 h 238"/>
                <a:gd name="T32" fmla="*/ 2147483647 w 274"/>
                <a:gd name="T33" fmla="*/ 2147483647 h 238"/>
                <a:gd name="T34" fmla="*/ 2147483647 w 274"/>
                <a:gd name="T35" fmla="*/ 2147483647 h 238"/>
                <a:gd name="T36" fmla="*/ 2147483647 w 274"/>
                <a:gd name="T37" fmla="*/ 2147483647 h 238"/>
                <a:gd name="T38" fmla="*/ 2147483647 w 274"/>
                <a:gd name="T39" fmla="*/ 2147483647 h 238"/>
                <a:gd name="T40" fmla="*/ 1500129830 w 274"/>
                <a:gd name="T41" fmla="*/ 2147483647 h 238"/>
                <a:gd name="T42" fmla="*/ 1000506713 w 274"/>
                <a:gd name="T43" fmla="*/ 2147483647 h 238"/>
                <a:gd name="T44" fmla="*/ 0 w 274"/>
                <a:gd name="T45" fmla="*/ 2147483647 h 238"/>
                <a:gd name="T46" fmla="*/ 1500129830 w 274"/>
                <a:gd name="T47" fmla="*/ 2147483647 h 238"/>
                <a:gd name="T48" fmla="*/ 2147483647 w 274"/>
                <a:gd name="T49" fmla="*/ 2147483647 h 238"/>
                <a:gd name="T50" fmla="*/ 2147483647 w 274"/>
                <a:gd name="T51" fmla="*/ 2147483647 h 238"/>
                <a:gd name="T52" fmla="*/ 2147483647 w 274"/>
                <a:gd name="T53" fmla="*/ 2147483647 h 238"/>
                <a:gd name="T54" fmla="*/ 2147483647 w 274"/>
                <a:gd name="T55" fmla="*/ 2147483647 h 238"/>
                <a:gd name="T56" fmla="*/ 2147483647 w 274"/>
                <a:gd name="T57" fmla="*/ 2147483647 h 238"/>
                <a:gd name="T58" fmla="*/ 2147483647 w 274"/>
                <a:gd name="T59" fmla="*/ 2147483647 h 238"/>
                <a:gd name="T60" fmla="*/ 2147483647 w 274"/>
                <a:gd name="T61" fmla="*/ 2147483647 h 238"/>
                <a:gd name="T62" fmla="*/ 2147483647 w 274"/>
                <a:gd name="T63" fmla="*/ 2147483647 h 238"/>
                <a:gd name="T64" fmla="*/ 2147483647 w 274"/>
                <a:gd name="T65" fmla="*/ 2147483647 h 238"/>
                <a:gd name="T66" fmla="*/ 2147483647 w 274"/>
                <a:gd name="T67" fmla="*/ 2147483647 h 238"/>
                <a:gd name="T68" fmla="*/ 2147483647 w 274"/>
                <a:gd name="T69" fmla="*/ 2147483647 h 238"/>
                <a:gd name="T70" fmla="*/ 2147483647 w 274"/>
                <a:gd name="T71" fmla="*/ 2147483647 h 238"/>
                <a:gd name="T72" fmla="*/ 2147483647 w 274"/>
                <a:gd name="T73" fmla="*/ 2147483647 h 238"/>
                <a:gd name="T74" fmla="*/ 2147483647 w 274"/>
                <a:gd name="T75" fmla="*/ 2147483647 h 238"/>
                <a:gd name="T76" fmla="*/ 2147483647 w 274"/>
                <a:gd name="T77" fmla="*/ 2147483647 h 2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4" h="238">
                  <a:moveTo>
                    <a:pt x="148" y="198"/>
                  </a:moveTo>
                  <a:lnTo>
                    <a:pt x="178" y="118"/>
                  </a:lnTo>
                  <a:lnTo>
                    <a:pt x="167" y="113"/>
                  </a:lnTo>
                  <a:lnTo>
                    <a:pt x="158" y="110"/>
                  </a:lnTo>
                  <a:lnTo>
                    <a:pt x="152" y="110"/>
                  </a:lnTo>
                  <a:lnTo>
                    <a:pt x="146" y="109"/>
                  </a:lnTo>
                  <a:lnTo>
                    <a:pt x="134" y="109"/>
                  </a:lnTo>
                  <a:lnTo>
                    <a:pt x="122" y="110"/>
                  </a:lnTo>
                  <a:lnTo>
                    <a:pt x="110" y="113"/>
                  </a:lnTo>
                  <a:lnTo>
                    <a:pt x="100" y="118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4" y="141"/>
                  </a:lnTo>
                  <a:lnTo>
                    <a:pt x="68" y="150"/>
                  </a:lnTo>
                  <a:lnTo>
                    <a:pt x="65" y="154"/>
                  </a:lnTo>
                  <a:lnTo>
                    <a:pt x="64" y="159"/>
                  </a:lnTo>
                  <a:lnTo>
                    <a:pt x="61" y="168"/>
                  </a:lnTo>
                  <a:lnTo>
                    <a:pt x="59" y="177"/>
                  </a:lnTo>
                  <a:lnTo>
                    <a:pt x="59" y="186"/>
                  </a:lnTo>
                  <a:lnTo>
                    <a:pt x="61" y="191"/>
                  </a:lnTo>
                  <a:lnTo>
                    <a:pt x="62" y="194"/>
                  </a:lnTo>
                  <a:lnTo>
                    <a:pt x="65" y="200"/>
                  </a:lnTo>
                  <a:lnTo>
                    <a:pt x="73" y="206"/>
                  </a:lnTo>
                  <a:lnTo>
                    <a:pt x="76" y="207"/>
                  </a:lnTo>
                  <a:lnTo>
                    <a:pt x="80" y="209"/>
                  </a:lnTo>
                  <a:lnTo>
                    <a:pt x="86" y="209"/>
                  </a:lnTo>
                  <a:lnTo>
                    <a:pt x="92" y="209"/>
                  </a:lnTo>
                  <a:lnTo>
                    <a:pt x="106" y="209"/>
                  </a:lnTo>
                  <a:lnTo>
                    <a:pt x="121" y="206"/>
                  </a:lnTo>
                  <a:lnTo>
                    <a:pt x="134" y="203"/>
                  </a:lnTo>
                  <a:lnTo>
                    <a:pt x="148" y="198"/>
                  </a:lnTo>
                  <a:close/>
                  <a:moveTo>
                    <a:pt x="73" y="236"/>
                  </a:moveTo>
                  <a:lnTo>
                    <a:pt x="61" y="236"/>
                  </a:lnTo>
                  <a:lnTo>
                    <a:pt x="50" y="235"/>
                  </a:lnTo>
                  <a:lnTo>
                    <a:pt x="41" y="233"/>
                  </a:lnTo>
                  <a:lnTo>
                    <a:pt x="32" y="230"/>
                  </a:lnTo>
                  <a:lnTo>
                    <a:pt x="24" y="226"/>
                  </a:lnTo>
                  <a:lnTo>
                    <a:pt x="18" y="221"/>
                  </a:lnTo>
                  <a:lnTo>
                    <a:pt x="12" y="217"/>
                  </a:lnTo>
                  <a:lnTo>
                    <a:pt x="8" y="210"/>
                  </a:lnTo>
                  <a:lnTo>
                    <a:pt x="5" y="204"/>
                  </a:lnTo>
                  <a:lnTo>
                    <a:pt x="3" y="201"/>
                  </a:lnTo>
                  <a:lnTo>
                    <a:pt x="3" y="198"/>
                  </a:lnTo>
                  <a:lnTo>
                    <a:pt x="2" y="191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2" y="171"/>
                  </a:lnTo>
                  <a:lnTo>
                    <a:pt x="3" y="165"/>
                  </a:lnTo>
                  <a:lnTo>
                    <a:pt x="3" y="160"/>
                  </a:lnTo>
                  <a:lnTo>
                    <a:pt x="5" y="157"/>
                  </a:lnTo>
                  <a:lnTo>
                    <a:pt x="8" y="151"/>
                  </a:lnTo>
                  <a:lnTo>
                    <a:pt x="11" y="144"/>
                  </a:lnTo>
                  <a:lnTo>
                    <a:pt x="15" y="138"/>
                  </a:lnTo>
                  <a:lnTo>
                    <a:pt x="20" y="132"/>
                  </a:lnTo>
                  <a:lnTo>
                    <a:pt x="33" y="118"/>
                  </a:lnTo>
                  <a:lnTo>
                    <a:pt x="49" y="106"/>
                  </a:lnTo>
                  <a:lnTo>
                    <a:pt x="56" y="100"/>
                  </a:lnTo>
                  <a:lnTo>
                    <a:pt x="65" y="95"/>
                  </a:lnTo>
                  <a:lnTo>
                    <a:pt x="86" y="88"/>
                  </a:lnTo>
                  <a:lnTo>
                    <a:pt x="97" y="85"/>
                  </a:lnTo>
                  <a:lnTo>
                    <a:pt x="109" y="82"/>
                  </a:lnTo>
                  <a:lnTo>
                    <a:pt x="121" y="80"/>
                  </a:lnTo>
                  <a:lnTo>
                    <a:pt x="133" y="80"/>
                  </a:lnTo>
                  <a:lnTo>
                    <a:pt x="148" y="80"/>
                  </a:lnTo>
                  <a:lnTo>
                    <a:pt x="161" y="82"/>
                  </a:lnTo>
                  <a:lnTo>
                    <a:pt x="175" y="85"/>
                  </a:lnTo>
                  <a:lnTo>
                    <a:pt x="188" y="88"/>
                  </a:lnTo>
                  <a:lnTo>
                    <a:pt x="215" y="10"/>
                  </a:lnTo>
                  <a:lnTo>
                    <a:pt x="274" y="0"/>
                  </a:lnTo>
                  <a:lnTo>
                    <a:pt x="197" y="210"/>
                  </a:lnTo>
                  <a:lnTo>
                    <a:pt x="182" y="217"/>
                  </a:lnTo>
                  <a:lnTo>
                    <a:pt x="167" y="221"/>
                  </a:lnTo>
                  <a:lnTo>
                    <a:pt x="152" y="226"/>
                  </a:lnTo>
                  <a:lnTo>
                    <a:pt x="137" y="230"/>
                  </a:lnTo>
                  <a:lnTo>
                    <a:pt x="121" y="233"/>
                  </a:lnTo>
                  <a:lnTo>
                    <a:pt x="106" y="235"/>
                  </a:lnTo>
                  <a:lnTo>
                    <a:pt x="89" y="236"/>
                  </a:lnTo>
                  <a:lnTo>
                    <a:pt x="73" y="238"/>
                  </a:lnTo>
                  <a:lnTo>
                    <a:pt x="73" y="236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114426" y="1184276"/>
              <a:ext cx="466725" cy="182563"/>
            </a:xfrm>
            <a:custGeom>
              <a:avLst/>
              <a:gdLst>
                <a:gd name="T0" fmla="*/ 2147483647 w 588"/>
                <a:gd name="T1" fmla="*/ 0 h 231"/>
                <a:gd name="T2" fmla="*/ 2147483647 w 588"/>
                <a:gd name="T3" fmla="*/ 0 h 231"/>
                <a:gd name="T4" fmla="*/ 2147483647 w 588"/>
                <a:gd name="T5" fmla="*/ 1480924976 h 231"/>
                <a:gd name="T6" fmla="*/ 2147483647 w 588"/>
                <a:gd name="T7" fmla="*/ 2147483647 h 231"/>
                <a:gd name="T8" fmla="*/ 2147483647 w 588"/>
                <a:gd name="T9" fmla="*/ 987491960 h 231"/>
                <a:gd name="T10" fmla="*/ 2147483647 w 588"/>
                <a:gd name="T11" fmla="*/ 0 h 231"/>
                <a:gd name="T12" fmla="*/ 2147483647 w 588"/>
                <a:gd name="T13" fmla="*/ 0 h 231"/>
                <a:gd name="T14" fmla="*/ 2147483647 w 588"/>
                <a:gd name="T15" fmla="*/ 0 h 231"/>
                <a:gd name="T16" fmla="*/ 2147483647 w 588"/>
                <a:gd name="T17" fmla="*/ 987491960 h 231"/>
                <a:gd name="T18" fmla="*/ 2147483647 w 588"/>
                <a:gd name="T19" fmla="*/ 1480924976 h 231"/>
                <a:gd name="T20" fmla="*/ 2147483647 w 588"/>
                <a:gd name="T21" fmla="*/ 2147483647 h 231"/>
                <a:gd name="T22" fmla="*/ 2147483647 w 588"/>
                <a:gd name="T23" fmla="*/ 2147483647 h 231"/>
                <a:gd name="T24" fmla="*/ 2147483647 w 588"/>
                <a:gd name="T25" fmla="*/ 2147483647 h 231"/>
                <a:gd name="T26" fmla="*/ 2147483647 w 588"/>
                <a:gd name="T27" fmla="*/ 2147483647 h 231"/>
                <a:gd name="T28" fmla="*/ 2147483647 w 588"/>
                <a:gd name="T29" fmla="*/ 2147483647 h 231"/>
                <a:gd name="T30" fmla="*/ 2147483647 w 588"/>
                <a:gd name="T31" fmla="*/ 2147483647 h 231"/>
                <a:gd name="T32" fmla="*/ 2147483647 w 588"/>
                <a:gd name="T33" fmla="*/ 2147483647 h 231"/>
                <a:gd name="T34" fmla="*/ 2147483647 w 588"/>
                <a:gd name="T35" fmla="*/ 2147483647 h 231"/>
                <a:gd name="T36" fmla="*/ 2147483647 w 588"/>
                <a:gd name="T37" fmla="*/ 2147483647 h 231"/>
                <a:gd name="T38" fmla="*/ 2147483647 w 588"/>
                <a:gd name="T39" fmla="*/ 2147483647 h 231"/>
                <a:gd name="T40" fmla="*/ 2147483647 w 588"/>
                <a:gd name="T41" fmla="*/ 2147483647 h 231"/>
                <a:gd name="T42" fmla="*/ 2147483647 w 588"/>
                <a:gd name="T43" fmla="*/ 2147483647 h 231"/>
                <a:gd name="T44" fmla="*/ 2147483647 w 588"/>
                <a:gd name="T45" fmla="*/ 2147483647 h 231"/>
                <a:gd name="T46" fmla="*/ 2147483647 w 588"/>
                <a:gd name="T47" fmla="*/ 2147483647 h 231"/>
                <a:gd name="T48" fmla="*/ 2147483647 w 588"/>
                <a:gd name="T49" fmla="*/ 2147483647 h 231"/>
                <a:gd name="T50" fmla="*/ 2147483647 w 588"/>
                <a:gd name="T51" fmla="*/ 2147483647 h 231"/>
                <a:gd name="T52" fmla="*/ 2147483647 w 588"/>
                <a:gd name="T53" fmla="*/ 2147483647 h 231"/>
                <a:gd name="T54" fmla="*/ 2147483647 w 588"/>
                <a:gd name="T55" fmla="*/ 2147483647 h 231"/>
                <a:gd name="T56" fmla="*/ 2147483647 w 588"/>
                <a:gd name="T57" fmla="*/ 2147483647 h 231"/>
                <a:gd name="T58" fmla="*/ 2147483647 w 588"/>
                <a:gd name="T59" fmla="*/ 2147483647 h 231"/>
                <a:gd name="T60" fmla="*/ 2147483647 w 588"/>
                <a:gd name="T61" fmla="*/ 2147483647 h 231"/>
                <a:gd name="T62" fmla="*/ 2147483647 w 588"/>
                <a:gd name="T63" fmla="*/ 2147483647 h 231"/>
                <a:gd name="T64" fmla="*/ 2147483647 w 588"/>
                <a:gd name="T65" fmla="*/ 2147483647 h 231"/>
                <a:gd name="T66" fmla="*/ 2147483647 w 588"/>
                <a:gd name="T67" fmla="*/ 2147483647 h 231"/>
                <a:gd name="T68" fmla="*/ 2147483647 w 588"/>
                <a:gd name="T69" fmla="*/ 2147483647 h 231"/>
                <a:gd name="T70" fmla="*/ 2147483647 w 588"/>
                <a:gd name="T71" fmla="*/ 2147483647 h 231"/>
                <a:gd name="T72" fmla="*/ 2147483647 w 588"/>
                <a:gd name="T73" fmla="*/ 2147483647 h 231"/>
                <a:gd name="T74" fmla="*/ 2147483647 w 588"/>
                <a:gd name="T75" fmla="*/ 2147483647 h 231"/>
                <a:gd name="T76" fmla="*/ 2147483647 w 588"/>
                <a:gd name="T77" fmla="*/ 2147483647 h 231"/>
                <a:gd name="T78" fmla="*/ 2147483647 w 588"/>
                <a:gd name="T79" fmla="*/ 2147483647 h 231"/>
                <a:gd name="T80" fmla="*/ 1000502031 w 588"/>
                <a:gd name="T81" fmla="*/ 2147483647 h 231"/>
                <a:gd name="T82" fmla="*/ 0 w 588"/>
                <a:gd name="T83" fmla="*/ 2147483647 h 231"/>
                <a:gd name="T84" fmla="*/ 0 w 588"/>
                <a:gd name="T85" fmla="*/ 2147483647 h 231"/>
                <a:gd name="T86" fmla="*/ 0 w 588"/>
                <a:gd name="T87" fmla="*/ 2147483647 h 231"/>
                <a:gd name="T88" fmla="*/ 2147483647 w 588"/>
                <a:gd name="T89" fmla="*/ 1480924976 h 231"/>
                <a:gd name="T90" fmla="*/ 2147483647 w 588"/>
                <a:gd name="T91" fmla="*/ 987491960 h 231"/>
                <a:gd name="T92" fmla="*/ 2147483647 w 588"/>
                <a:gd name="T93" fmla="*/ 0 h 231"/>
                <a:gd name="T94" fmla="*/ 2147483647 w 588"/>
                <a:gd name="T95" fmla="*/ 0 h 231"/>
                <a:gd name="T96" fmla="*/ 2147483647 w 588"/>
                <a:gd name="T97" fmla="*/ 0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8" h="231">
                  <a:moveTo>
                    <a:pt x="214" y="0"/>
                  </a:moveTo>
                  <a:lnTo>
                    <a:pt x="215" y="0"/>
                  </a:lnTo>
                  <a:lnTo>
                    <a:pt x="217" y="3"/>
                  </a:lnTo>
                  <a:lnTo>
                    <a:pt x="278" y="155"/>
                  </a:lnTo>
                  <a:lnTo>
                    <a:pt x="457" y="2"/>
                  </a:lnTo>
                  <a:lnTo>
                    <a:pt x="460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7" y="2"/>
                  </a:lnTo>
                  <a:lnTo>
                    <a:pt x="588" y="3"/>
                  </a:lnTo>
                  <a:lnTo>
                    <a:pt x="588" y="6"/>
                  </a:lnTo>
                  <a:lnTo>
                    <a:pt x="504" y="228"/>
                  </a:lnTo>
                  <a:lnTo>
                    <a:pt x="502" y="229"/>
                  </a:lnTo>
                  <a:lnTo>
                    <a:pt x="501" y="231"/>
                  </a:lnTo>
                  <a:lnTo>
                    <a:pt x="472" y="231"/>
                  </a:lnTo>
                  <a:lnTo>
                    <a:pt x="462" y="229"/>
                  </a:lnTo>
                  <a:lnTo>
                    <a:pt x="453" y="229"/>
                  </a:lnTo>
                  <a:lnTo>
                    <a:pt x="444" y="228"/>
                  </a:lnTo>
                  <a:lnTo>
                    <a:pt x="436" y="225"/>
                  </a:lnTo>
                  <a:lnTo>
                    <a:pt x="430" y="223"/>
                  </a:lnTo>
                  <a:lnTo>
                    <a:pt x="426" y="220"/>
                  </a:lnTo>
                  <a:lnTo>
                    <a:pt x="421" y="216"/>
                  </a:lnTo>
                  <a:lnTo>
                    <a:pt x="418" y="213"/>
                  </a:lnTo>
                  <a:lnTo>
                    <a:pt x="414" y="205"/>
                  </a:lnTo>
                  <a:lnTo>
                    <a:pt x="411" y="196"/>
                  </a:lnTo>
                  <a:lnTo>
                    <a:pt x="411" y="187"/>
                  </a:lnTo>
                  <a:lnTo>
                    <a:pt x="412" y="179"/>
                  </a:lnTo>
                  <a:lnTo>
                    <a:pt x="420" y="156"/>
                  </a:lnTo>
                  <a:lnTo>
                    <a:pt x="435" y="115"/>
                  </a:lnTo>
                  <a:lnTo>
                    <a:pt x="450" y="74"/>
                  </a:lnTo>
                  <a:lnTo>
                    <a:pt x="272" y="229"/>
                  </a:lnTo>
                  <a:lnTo>
                    <a:pt x="269" y="231"/>
                  </a:lnTo>
                  <a:lnTo>
                    <a:pt x="193" y="231"/>
                  </a:lnTo>
                  <a:lnTo>
                    <a:pt x="190" y="229"/>
                  </a:lnTo>
                  <a:lnTo>
                    <a:pt x="188" y="228"/>
                  </a:lnTo>
                  <a:lnTo>
                    <a:pt x="124" y="67"/>
                  </a:lnTo>
                  <a:lnTo>
                    <a:pt x="63" y="228"/>
                  </a:lnTo>
                  <a:lnTo>
                    <a:pt x="62" y="229"/>
                  </a:lnTo>
                  <a:lnTo>
                    <a:pt x="60" y="231"/>
                  </a:lnTo>
                  <a:lnTo>
                    <a:pt x="5" y="231"/>
                  </a:lnTo>
                  <a:lnTo>
                    <a:pt x="2" y="229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935288" y="1184276"/>
              <a:ext cx="265113" cy="182563"/>
            </a:xfrm>
            <a:custGeom>
              <a:avLst/>
              <a:gdLst>
                <a:gd name="T0" fmla="*/ 2147483647 w 336"/>
                <a:gd name="T1" fmla="*/ 2147483647 h 231"/>
                <a:gd name="T2" fmla="*/ 2147483647 w 336"/>
                <a:gd name="T3" fmla="*/ 2147483647 h 231"/>
                <a:gd name="T4" fmla="*/ 2147483647 w 336"/>
                <a:gd name="T5" fmla="*/ 2147483647 h 231"/>
                <a:gd name="T6" fmla="*/ 2147483647 w 336"/>
                <a:gd name="T7" fmla="*/ 2147483647 h 231"/>
                <a:gd name="T8" fmla="*/ 2147483647 w 336"/>
                <a:gd name="T9" fmla="*/ 2147483647 h 231"/>
                <a:gd name="T10" fmla="*/ 2147483647 w 336"/>
                <a:gd name="T11" fmla="*/ 2147483647 h 231"/>
                <a:gd name="T12" fmla="*/ 2147483647 w 336"/>
                <a:gd name="T13" fmla="*/ 2147483647 h 231"/>
                <a:gd name="T14" fmla="*/ 2147483647 w 336"/>
                <a:gd name="T15" fmla="*/ 2147483647 h 231"/>
                <a:gd name="T16" fmla="*/ 2147483647 w 336"/>
                <a:gd name="T17" fmla="*/ 2147483647 h 231"/>
                <a:gd name="T18" fmla="*/ 1473606940 w 336"/>
                <a:gd name="T19" fmla="*/ 2147483647 h 231"/>
                <a:gd name="T20" fmla="*/ 982404626 w 336"/>
                <a:gd name="T21" fmla="*/ 2147483647 h 231"/>
                <a:gd name="T22" fmla="*/ 0 w 336"/>
                <a:gd name="T23" fmla="*/ 2147483647 h 231"/>
                <a:gd name="T24" fmla="*/ 0 w 336"/>
                <a:gd name="T25" fmla="*/ 2147483647 h 231"/>
                <a:gd name="T26" fmla="*/ 982404626 w 336"/>
                <a:gd name="T27" fmla="*/ 2147483647 h 231"/>
                <a:gd name="T28" fmla="*/ 1473606940 w 336"/>
                <a:gd name="T29" fmla="*/ 2147483647 h 231"/>
                <a:gd name="T30" fmla="*/ 2147483647 w 336"/>
                <a:gd name="T31" fmla="*/ 1480924976 h 231"/>
                <a:gd name="T32" fmla="*/ 2147483647 w 336"/>
                <a:gd name="T33" fmla="*/ 0 h 231"/>
                <a:gd name="T34" fmla="*/ 2147483647 w 336"/>
                <a:gd name="T35" fmla="*/ 0 h 231"/>
                <a:gd name="T36" fmla="*/ 2147483647 w 336"/>
                <a:gd name="T37" fmla="*/ 0 h 231"/>
                <a:gd name="T38" fmla="*/ 2147483647 w 336"/>
                <a:gd name="T39" fmla="*/ 0 h 231"/>
                <a:gd name="T40" fmla="*/ 2147483647 w 336"/>
                <a:gd name="T41" fmla="*/ 987491960 h 231"/>
                <a:gd name="T42" fmla="*/ 2147483647 w 336"/>
                <a:gd name="T43" fmla="*/ 1480924976 h 231"/>
                <a:gd name="T44" fmla="*/ 2147483647 w 336"/>
                <a:gd name="T45" fmla="*/ 2147483647 h 231"/>
                <a:gd name="T46" fmla="*/ 2147483647 w 336"/>
                <a:gd name="T47" fmla="*/ 2147483647 h 231"/>
                <a:gd name="T48" fmla="*/ 2147483647 w 336"/>
                <a:gd name="T49" fmla="*/ 2147483647 h 231"/>
                <a:gd name="T50" fmla="*/ 2147483647 w 336"/>
                <a:gd name="T51" fmla="*/ 2147483647 h 231"/>
                <a:gd name="T52" fmla="*/ 2147483647 w 336"/>
                <a:gd name="T53" fmla="*/ 2147483647 h 231"/>
                <a:gd name="T54" fmla="*/ 2147483647 w 336"/>
                <a:gd name="T55" fmla="*/ 2147483647 h 231"/>
                <a:gd name="T56" fmla="*/ 2147483647 w 336"/>
                <a:gd name="T57" fmla="*/ 2147483647 h 231"/>
                <a:gd name="T58" fmla="*/ 2147483647 w 336"/>
                <a:gd name="T59" fmla="*/ 2147483647 h 231"/>
                <a:gd name="T60" fmla="*/ 2147483647 w 336"/>
                <a:gd name="T61" fmla="*/ 2147483647 h 231"/>
                <a:gd name="T62" fmla="*/ 2147483647 w 336"/>
                <a:gd name="T63" fmla="*/ 2147483647 h 231"/>
                <a:gd name="T64" fmla="*/ 2147483647 w 336"/>
                <a:gd name="T65" fmla="*/ 2147483647 h 231"/>
                <a:gd name="T66" fmla="*/ 2147483647 w 336"/>
                <a:gd name="T67" fmla="*/ 2147483647 h 231"/>
                <a:gd name="T68" fmla="*/ 2147483647 w 336"/>
                <a:gd name="T69" fmla="*/ 2147483647 h 231"/>
                <a:gd name="T70" fmla="*/ 2147483647 w 336"/>
                <a:gd name="T71" fmla="*/ 2147483647 h 231"/>
                <a:gd name="T72" fmla="*/ 2147483647 w 336"/>
                <a:gd name="T73" fmla="*/ 2147483647 h 231"/>
                <a:gd name="T74" fmla="*/ 2147483647 w 336"/>
                <a:gd name="T75" fmla="*/ 2147483647 h 231"/>
                <a:gd name="T76" fmla="*/ 2147483647 w 336"/>
                <a:gd name="T77" fmla="*/ 2147483647 h 231"/>
                <a:gd name="T78" fmla="*/ 2147483647 w 336"/>
                <a:gd name="T79" fmla="*/ 2147483647 h 231"/>
                <a:gd name="T80" fmla="*/ 2147483647 w 336"/>
                <a:gd name="T81" fmla="*/ 2147483647 h 231"/>
                <a:gd name="T82" fmla="*/ 2147483647 w 336"/>
                <a:gd name="T83" fmla="*/ 2147483647 h 2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6" h="231">
                  <a:moveTo>
                    <a:pt x="56" y="231"/>
                  </a:moveTo>
                  <a:lnTo>
                    <a:pt x="42" y="229"/>
                  </a:lnTo>
                  <a:lnTo>
                    <a:pt x="30" y="226"/>
                  </a:lnTo>
                  <a:lnTo>
                    <a:pt x="24" y="223"/>
                  </a:lnTo>
                  <a:lnTo>
                    <a:pt x="20" y="222"/>
                  </a:lnTo>
                  <a:lnTo>
                    <a:pt x="15" y="219"/>
                  </a:lnTo>
                  <a:lnTo>
                    <a:pt x="11" y="216"/>
                  </a:lnTo>
                  <a:lnTo>
                    <a:pt x="8" y="211"/>
                  </a:lnTo>
                  <a:lnTo>
                    <a:pt x="5" y="208"/>
                  </a:lnTo>
                  <a:lnTo>
                    <a:pt x="3" y="203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2" y="182"/>
                  </a:lnTo>
                  <a:lnTo>
                    <a:pt x="3" y="175"/>
                  </a:lnTo>
                  <a:lnTo>
                    <a:pt x="67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8" y="2"/>
                  </a:lnTo>
                  <a:lnTo>
                    <a:pt x="178" y="3"/>
                  </a:lnTo>
                  <a:lnTo>
                    <a:pt x="178" y="6"/>
                  </a:lnTo>
                  <a:lnTo>
                    <a:pt x="116" y="172"/>
                  </a:lnTo>
                  <a:lnTo>
                    <a:pt x="116" y="173"/>
                  </a:lnTo>
                  <a:lnTo>
                    <a:pt x="116" y="176"/>
                  </a:lnTo>
                  <a:lnTo>
                    <a:pt x="116" y="179"/>
                  </a:lnTo>
                  <a:lnTo>
                    <a:pt x="118" y="181"/>
                  </a:lnTo>
                  <a:lnTo>
                    <a:pt x="121" y="182"/>
                  </a:lnTo>
                  <a:lnTo>
                    <a:pt x="124" y="182"/>
                  </a:lnTo>
                  <a:lnTo>
                    <a:pt x="127" y="184"/>
                  </a:lnTo>
                  <a:lnTo>
                    <a:pt x="133" y="184"/>
                  </a:lnTo>
                  <a:lnTo>
                    <a:pt x="331" y="184"/>
                  </a:lnTo>
                  <a:lnTo>
                    <a:pt x="334" y="184"/>
                  </a:lnTo>
                  <a:lnTo>
                    <a:pt x="336" y="185"/>
                  </a:lnTo>
                  <a:lnTo>
                    <a:pt x="336" y="187"/>
                  </a:lnTo>
                  <a:lnTo>
                    <a:pt x="336" y="190"/>
                  </a:lnTo>
                  <a:lnTo>
                    <a:pt x="331" y="203"/>
                  </a:lnTo>
                  <a:lnTo>
                    <a:pt x="321" y="228"/>
                  </a:lnTo>
                  <a:lnTo>
                    <a:pt x="319" y="229"/>
                  </a:lnTo>
                  <a:lnTo>
                    <a:pt x="318" y="231"/>
                  </a:lnTo>
                  <a:lnTo>
                    <a:pt x="56" y="231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2547938" y="1184276"/>
              <a:ext cx="365125" cy="182563"/>
            </a:xfrm>
            <a:custGeom>
              <a:avLst/>
              <a:gdLst>
                <a:gd name="T0" fmla="*/ 2147483647 w 460"/>
                <a:gd name="T1" fmla="*/ 2147483647 h 231"/>
                <a:gd name="T2" fmla="*/ 2147483647 w 460"/>
                <a:gd name="T3" fmla="*/ 2147483647 h 231"/>
                <a:gd name="T4" fmla="*/ 2147483647 w 460"/>
                <a:gd name="T5" fmla="*/ 2147483647 h 231"/>
                <a:gd name="T6" fmla="*/ 2147483647 w 460"/>
                <a:gd name="T7" fmla="*/ 2147483647 h 231"/>
                <a:gd name="T8" fmla="*/ 2147483647 w 460"/>
                <a:gd name="T9" fmla="*/ 2147483647 h 231"/>
                <a:gd name="T10" fmla="*/ 2147483647 w 460"/>
                <a:gd name="T11" fmla="*/ 2147483647 h 231"/>
                <a:gd name="T12" fmla="*/ 2147483647 w 460"/>
                <a:gd name="T13" fmla="*/ 2147483647 h 231"/>
                <a:gd name="T14" fmla="*/ 2147483647 w 460"/>
                <a:gd name="T15" fmla="*/ 2147483647 h 231"/>
                <a:gd name="T16" fmla="*/ 2147483647 w 460"/>
                <a:gd name="T17" fmla="*/ 2147483647 h 231"/>
                <a:gd name="T18" fmla="*/ 2147483647 w 460"/>
                <a:gd name="T19" fmla="*/ 2147483647 h 231"/>
                <a:gd name="T20" fmla="*/ 2147483647 w 460"/>
                <a:gd name="T21" fmla="*/ 2147483647 h 231"/>
                <a:gd name="T22" fmla="*/ 2147483647 w 460"/>
                <a:gd name="T23" fmla="*/ 2147483647 h 231"/>
                <a:gd name="T24" fmla="*/ 2147483647 w 460"/>
                <a:gd name="T25" fmla="*/ 2147483647 h 231"/>
                <a:gd name="T26" fmla="*/ 2147483647 w 460"/>
                <a:gd name="T27" fmla="*/ 2147483647 h 231"/>
                <a:gd name="T28" fmla="*/ 2147483647 w 460"/>
                <a:gd name="T29" fmla="*/ 2147483647 h 231"/>
                <a:gd name="T30" fmla="*/ 2147483647 w 460"/>
                <a:gd name="T31" fmla="*/ 2147483647 h 231"/>
                <a:gd name="T32" fmla="*/ 2147483647 w 460"/>
                <a:gd name="T33" fmla="*/ 2147483647 h 231"/>
                <a:gd name="T34" fmla="*/ 2147483647 w 460"/>
                <a:gd name="T35" fmla="*/ 2147483647 h 231"/>
                <a:gd name="T36" fmla="*/ 2147483647 w 460"/>
                <a:gd name="T37" fmla="*/ 2147483647 h 231"/>
                <a:gd name="T38" fmla="*/ 2147483647 w 460"/>
                <a:gd name="T39" fmla="*/ 2147483647 h 231"/>
                <a:gd name="T40" fmla="*/ 2147483647 w 460"/>
                <a:gd name="T41" fmla="*/ 2147483647 h 231"/>
                <a:gd name="T42" fmla="*/ 2147483647 w 460"/>
                <a:gd name="T43" fmla="*/ 2147483647 h 231"/>
                <a:gd name="T44" fmla="*/ 1000502031 w 460"/>
                <a:gd name="T45" fmla="*/ 2147483647 h 231"/>
                <a:gd name="T46" fmla="*/ 0 w 460"/>
                <a:gd name="T47" fmla="*/ 2147483647 h 231"/>
                <a:gd name="T48" fmla="*/ 0 w 460"/>
                <a:gd name="T49" fmla="*/ 2147483647 h 231"/>
                <a:gd name="T50" fmla="*/ 1000502031 w 460"/>
                <a:gd name="T51" fmla="*/ 2147483647 h 231"/>
                <a:gd name="T52" fmla="*/ 2147483647 w 460"/>
                <a:gd name="T53" fmla="*/ 0 h 231"/>
                <a:gd name="T54" fmla="*/ 2147483647 w 460"/>
                <a:gd name="T55" fmla="*/ 0 h 231"/>
                <a:gd name="T56" fmla="*/ 2147483647 w 460"/>
                <a:gd name="T57" fmla="*/ 0 h 231"/>
                <a:gd name="T58" fmla="*/ 2147483647 w 460"/>
                <a:gd name="T59" fmla="*/ 0 h 231"/>
                <a:gd name="T60" fmla="*/ 2147483647 w 460"/>
                <a:gd name="T61" fmla="*/ 1480924976 h 231"/>
                <a:gd name="T62" fmla="*/ 2147483647 w 460"/>
                <a:gd name="T63" fmla="*/ 2147483647 h 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0" h="231">
                  <a:moveTo>
                    <a:pt x="178" y="131"/>
                  </a:moveTo>
                  <a:lnTo>
                    <a:pt x="302" y="131"/>
                  </a:lnTo>
                  <a:lnTo>
                    <a:pt x="271" y="59"/>
                  </a:lnTo>
                  <a:lnTo>
                    <a:pt x="178" y="131"/>
                  </a:lnTo>
                  <a:close/>
                  <a:moveTo>
                    <a:pt x="460" y="225"/>
                  </a:moveTo>
                  <a:lnTo>
                    <a:pt x="460" y="226"/>
                  </a:lnTo>
                  <a:lnTo>
                    <a:pt x="460" y="229"/>
                  </a:lnTo>
                  <a:lnTo>
                    <a:pt x="459" y="229"/>
                  </a:lnTo>
                  <a:lnTo>
                    <a:pt x="456" y="231"/>
                  </a:lnTo>
                  <a:lnTo>
                    <a:pt x="403" y="231"/>
                  </a:lnTo>
                  <a:lnTo>
                    <a:pt x="387" y="229"/>
                  </a:lnTo>
                  <a:lnTo>
                    <a:pt x="373" y="226"/>
                  </a:lnTo>
                  <a:lnTo>
                    <a:pt x="363" y="223"/>
                  </a:lnTo>
                  <a:lnTo>
                    <a:pt x="352" y="219"/>
                  </a:lnTo>
                  <a:lnTo>
                    <a:pt x="345" y="213"/>
                  </a:lnTo>
                  <a:lnTo>
                    <a:pt x="339" y="208"/>
                  </a:lnTo>
                  <a:lnTo>
                    <a:pt x="331" y="197"/>
                  </a:lnTo>
                  <a:lnTo>
                    <a:pt x="314" y="161"/>
                  </a:lnTo>
                  <a:lnTo>
                    <a:pt x="142" y="161"/>
                  </a:lnTo>
                  <a:lnTo>
                    <a:pt x="59" y="229"/>
                  </a:lnTo>
                  <a:lnTo>
                    <a:pt x="56" y="231"/>
                  </a:lnTo>
                  <a:lnTo>
                    <a:pt x="5" y="231"/>
                  </a:lnTo>
                  <a:lnTo>
                    <a:pt x="2" y="229"/>
                  </a:lnTo>
                  <a:lnTo>
                    <a:pt x="0" y="228"/>
                  </a:lnTo>
                  <a:lnTo>
                    <a:pt x="0" y="225"/>
                  </a:lnTo>
                  <a:lnTo>
                    <a:pt x="2" y="223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3" y="3"/>
                  </a:lnTo>
                  <a:lnTo>
                    <a:pt x="460" y="225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225676" y="1184276"/>
              <a:ext cx="361950" cy="182563"/>
            </a:xfrm>
            <a:custGeom>
              <a:avLst/>
              <a:gdLst>
                <a:gd name="T0" fmla="*/ 2147483647 w 456"/>
                <a:gd name="T1" fmla="*/ 2147483647 h 231"/>
                <a:gd name="T2" fmla="*/ 2147483647 w 456"/>
                <a:gd name="T3" fmla="*/ 2147483647 h 231"/>
                <a:gd name="T4" fmla="*/ 2147483647 w 456"/>
                <a:gd name="T5" fmla="*/ 2147483647 h 231"/>
                <a:gd name="T6" fmla="*/ 2147483647 w 456"/>
                <a:gd name="T7" fmla="*/ 2147483647 h 231"/>
                <a:gd name="T8" fmla="*/ 2147483647 w 456"/>
                <a:gd name="T9" fmla="*/ 2147483647 h 231"/>
                <a:gd name="T10" fmla="*/ 2147483647 w 456"/>
                <a:gd name="T11" fmla="*/ 2147483647 h 231"/>
                <a:gd name="T12" fmla="*/ 2147483647 w 456"/>
                <a:gd name="T13" fmla="*/ 2147483647 h 231"/>
                <a:gd name="T14" fmla="*/ 2147483647 w 456"/>
                <a:gd name="T15" fmla="*/ 2147483647 h 231"/>
                <a:gd name="T16" fmla="*/ 1500123206 w 456"/>
                <a:gd name="T17" fmla="*/ 2147483647 h 231"/>
                <a:gd name="T18" fmla="*/ 1000502031 w 456"/>
                <a:gd name="T19" fmla="*/ 2147483647 h 231"/>
                <a:gd name="T20" fmla="*/ 0 w 456"/>
                <a:gd name="T21" fmla="*/ 2147483647 h 231"/>
                <a:gd name="T22" fmla="*/ 0 w 456"/>
                <a:gd name="T23" fmla="*/ 2147483647 h 231"/>
                <a:gd name="T24" fmla="*/ 0 w 456"/>
                <a:gd name="T25" fmla="*/ 2147483647 h 231"/>
                <a:gd name="T26" fmla="*/ 0 w 456"/>
                <a:gd name="T27" fmla="*/ 2147483647 h 231"/>
                <a:gd name="T28" fmla="*/ 1000502031 w 456"/>
                <a:gd name="T29" fmla="*/ 2147483647 h 231"/>
                <a:gd name="T30" fmla="*/ 2147483647 w 456"/>
                <a:gd name="T31" fmla="*/ 1480924976 h 231"/>
                <a:gd name="T32" fmla="*/ 2147483647 w 456"/>
                <a:gd name="T33" fmla="*/ 0 h 231"/>
                <a:gd name="T34" fmla="*/ 2147483647 w 456"/>
                <a:gd name="T35" fmla="*/ 0 h 231"/>
                <a:gd name="T36" fmla="*/ 2147483647 w 456"/>
                <a:gd name="T37" fmla="*/ 0 h 231"/>
                <a:gd name="T38" fmla="*/ 2147483647 w 456"/>
                <a:gd name="T39" fmla="*/ 0 h 231"/>
                <a:gd name="T40" fmla="*/ 2147483647 w 456"/>
                <a:gd name="T41" fmla="*/ 987491960 h 231"/>
                <a:gd name="T42" fmla="*/ 2147483647 w 456"/>
                <a:gd name="T43" fmla="*/ 1480924976 h 231"/>
                <a:gd name="T44" fmla="*/ 2147483647 w 456"/>
                <a:gd name="T45" fmla="*/ 2147483647 h 231"/>
                <a:gd name="T46" fmla="*/ 2147483647 w 456"/>
                <a:gd name="T47" fmla="*/ 2147483647 h 231"/>
                <a:gd name="T48" fmla="*/ 2147483647 w 456"/>
                <a:gd name="T49" fmla="*/ 2147483647 h 231"/>
                <a:gd name="T50" fmla="*/ 2147483647 w 456"/>
                <a:gd name="T51" fmla="*/ 2147483647 h 231"/>
                <a:gd name="T52" fmla="*/ 2147483647 w 456"/>
                <a:gd name="T53" fmla="*/ 2147483647 h 231"/>
                <a:gd name="T54" fmla="*/ 2147483647 w 456"/>
                <a:gd name="T55" fmla="*/ 2147483647 h 231"/>
                <a:gd name="T56" fmla="*/ 2147483647 w 456"/>
                <a:gd name="T57" fmla="*/ 2147483647 h 231"/>
                <a:gd name="T58" fmla="*/ 2147483647 w 456"/>
                <a:gd name="T59" fmla="*/ 2147483647 h 231"/>
                <a:gd name="T60" fmla="*/ 2147483647 w 456"/>
                <a:gd name="T61" fmla="*/ 2147483647 h 231"/>
                <a:gd name="T62" fmla="*/ 2147483647 w 456"/>
                <a:gd name="T63" fmla="*/ 2147483647 h 231"/>
                <a:gd name="T64" fmla="*/ 2147483647 w 456"/>
                <a:gd name="T65" fmla="*/ 2147483647 h 231"/>
                <a:gd name="T66" fmla="*/ 2147483647 w 456"/>
                <a:gd name="T67" fmla="*/ 2147483647 h 231"/>
                <a:gd name="T68" fmla="*/ 2147483647 w 456"/>
                <a:gd name="T69" fmla="*/ 1480924976 h 231"/>
                <a:gd name="T70" fmla="*/ 2147483647 w 456"/>
                <a:gd name="T71" fmla="*/ 0 h 231"/>
                <a:gd name="T72" fmla="*/ 2147483647 w 456"/>
                <a:gd name="T73" fmla="*/ 0 h 231"/>
                <a:gd name="T74" fmla="*/ 2147483647 w 456"/>
                <a:gd name="T75" fmla="*/ 0 h 231"/>
                <a:gd name="T76" fmla="*/ 2147483647 w 456"/>
                <a:gd name="T77" fmla="*/ 0 h 231"/>
                <a:gd name="T78" fmla="*/ 2147483647 w 456"/>
                <a:gd name="T79" fmla="*/ 987491960 h 231"/>
                <a:gd name="T80" fmla="*/ 2147483647 w 456"/>
                <a:gd name="T81" fmla="*/ 1480924976 h 231"/>
                <a:gd name="T82" fmla="*/ 2147483647 w 456"/>
                <a:gd name="T83" fmla="*/ 2147483647 h 231"/>
                <a:gd name="T84" fmla="*/ 2147483647 w 456"/>
                <a:gd name="T85" fmla="*/ 2147483647 h 231"/>
                <a:gd name="T86" fmla="*/ 2147483647 w 456"/>
                <a:gd name="T87" fmla="*/ 2147483647 h 231"/>
                <a:gd name="T88" fmla="*/ 2147483647 w 456"/>
                <a:gd name="T89" fmla="*/ 2147483647 h 231"/>
                <a:gd name="T90" fmla="*/ 2147483647 w 456"/>
                <a:gd name="T91" fmla="*/ 2147483647 h 2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6" h="231">
                  <a:moveTo>
                    <a:pt x="54" y="231"/>
                  </a:moveTo>
                  <a:lnTo>
                    <a:pt x="41" y="229"/>
                  </a:lnTo>
                  <a:lnTo>
                    <a:pt x="29" y="226"/>
                  </a:lnTo>
                  <a:lnTo>
                    <a:pt x="23" y="223"/>
                  </a:lnTo>
                  <a:lnTo>
                    <a:pt x="18" y="222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6" y="211"/>
                  </a:lnTo>
                  <a:lnTo>
                    <a:pt x="3" y="208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2" y="175"/>
                  </a:lnTo>
                  <a:lnTo>
                    <a:pt x="65" y="3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6" y="2"/>
                  </a:lnTo>
                  <a:lnTo>
                    <a:pt x="176" y="3"/>
                  </a:lnTo>
                  <a:lnTo>
                    <a:pt x="176" y="6"/>
                  </a:lnTo>
                  <a:lnTo>
                    <a:pt x="143" y="94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6"/>
                  </a:lnTo>
                  <a:lnTo>
                    <a:pt x="116" y="179"/>
                  </a:lnTo>
                  <a:lnTo>
                    <a:pt x="117" y="181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5" y="184"/>
                  </a:lnTo>
                  <a:lnTo>
                    <a:pt x="131" y="184"/>
                  </a:lnTo>
                  <a:lnTo>
                    <a:pt x="323" y="184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6" y="2"/>
                  </a:lnTo>
                  <a:lnTo>
                    <a:pt x="456" y="3"/>
                  </a:lnTo>
                  <a:lnTo>
                    <a:pt x="456" y="6"/>
                  </a:lnTo>
                  <a:lnTo>
                    <a:pt x="370" y="228"/>
                  </a:lnTo>
                  <a:lnTo>
                    <a:pt x="369" y="229"/>
                  </a:lnTo>
                  <a:lnTo>
                    <a:pt x="367" y="231"/>
                  </a:lnTo>
                  <a:lnTo>
                    <a:pt x="54" y="231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570038" y="1184276"/>
              <a:ext cx="361950" cy="182563"/>
            </a:xfrm>
            <a:custGeom>
              <a:avLst/>
              <a:gdLst>
                <a:gd name="T0" fmla="*/ 2147483647 w 457"/>
                <a:gd name="T1" fmla="*/ 2147483647 h 231"/>
                <a:gd name="T2" fmla="*/ 2147483647 w 457"/>
                <a:gd name="T3" fmla="*/ 2147483647 h 231"/>
                <a:gd name="T4" fmla="*/ 2147483647 w 457"/>
                <a:gd name="T5" fmla="*/ 2147483647 h 231"/>
                <a:gd name="T6" fmla="*/ 2147483647 w 457"/>
                <a:gd name="T7" fmla="*/ 2147483647 h 231"/>
                <a:gd name="T8" fmla="*/ 2147483647 w 457"/>
                <a:gd name="T9" fmla="*/ 2147483647 h 231"/>
                <a:gd name="T10" fmla="*/ 2147483647 w 457"/>
                <a:gd name="T11" fmla="*/ 2147483647 h 231"/>
                <a:gd name="T12" fmla="*/ 2147483647 w 457"/>
                <a:gd name="T13" fmla="*/ 2147483647 h 231"/>
                <a:gd name="T14" fmla="*/ 2147483647 w 457"/>
                <a:gd name="T15" fmla="*/ 2147483647 h 231"/>
                <a:gd name="T16" fmla="*/ 2147483647 w 457"/>
                <a:gd name="T17" fmla="*/ 2147483647 h 231"/>
                <a:gd name="T18" fmla="*/ 1490428523 w 457"/>
                <a:gd name="T19" fmla="*/ 2147483647 h 231"/>
                <a:gd name="T20" fmla="*/ 993619279 w 457"/>
                <a:gd name="T21" fmla="*/ 2147483647 h 231"/>
                <a:gd name="T22" fmla="*/ 0 w 457"/>
                <a:gd name="T23" fmla="*/ 2147483647 h 231"/>
                <a:gd name="T24" fmla="*/ 0 w 457"/>
                <a:gd name="T25" fmla="*/ 2147483647 h 231"/>
                <a:gd name="T26" fmla="*/ 1490428523 w 457"/>
                <a:gd name="T27" fmla="*/ 2147483647 h 231"/>
                <a:gd name="T28" fmla="*/ 2147483647 w 457"/>
                <a:gd name="T29" fmla="*/ 2147483647 h 231"/>
                <a:gd name="T30" fmla="*/ 2147483647 w 457"/>
                <a:gd name="T31" fmla="*/ 1480924976 h 231"/>
                <a:gd name="T32" fmla="*/ 2147483647 w 457"/>
                <a:gd name="T33" fmla="*/ 0 h 231"/>
                <a:gd name="T34" fmla="*/ 2147483647 w 457"/>
                <a:gd name="T35" fmla="*/ 0 h 231"/>
                <a:gd name="T36" fmla="*/ 2147483647 w 457"/>
                <a:gd name="T37" fmla="*/ 0 h 231"/>
                <a:gd name="T38" fmla="*/ 2147483647 w 457"/>
                <a:gd name="T39" fmla="*/ 0 h 231"/>
                <a:gd name="T40" fmla="*/ 2147483647 w 457"/>
                <a:gd name="T41" fmla="*/ 987491960 h 231"/>
                <a:gd name="T42" fmla="*/ 2147483647 w 457"/>
                <a:gd name="T43" fmla="*/ 1480924976 h 231"/>
                <a:gd name="T44" fmla="*/ 2147483647 w 457"/>
                <a:gd name="T45" fmla="*/ 2147483647 h 231"/>
                <a:gd name="T46" fmla="*/ 2147483647 w 457"/>
                <a:gd name="T47" fmla="*/ 2147483647 h 231"/>
                <a:gd name="T48" fmla="*/ 2147483647 w 457"/>
                <a:gd name="T49" fmla="*/ 2147483647 h 231"/>
                <a:gd name="T50" fmla="*/ 2147483647 w 457"/>
                <a:gd name="T51" fmla="*/ 2147483647 h 231"/>
                <a:gd name="T52" fmla="*/ 2147483647 w 457"/>
                <a:gd name="T53" fmla="*/ 2147483647 h 231"/>
                <a:gd name="T54" fmla="*/ 2147483647 w 457"/>
                <a:gd name="T55" fmla="*/ 2147483647 h 231"/>
                <a:gd name="T56" fmla="*/ 2147483647 w 457"/>
                <a:gd name="T57" fmla="*/ 2147483647 h 231"/>
                <a:gd name="T58" fmla="*/ 2147483647 w 457"/>
                <a:gd name="T59" fmla="*/ 2147483647 h 231"/>
                <a:gd name="T60" fmla="*/ 2147483647 w 457"/>
                <a:gd name="T61" fmla="*/ 2147483647 h 231"/>
                <a:gd name="T62" fmla="*/ 2147483647 w 457"/>
                <a:gd name="T63" fmla="*/ 2147483647 h 231"/>
                <a:gd name="T64" fmla="*/ 2147483647 w 457"/>
                <a:gd name="T65" fmla="*/ 2147483647 h 231"/>
                <a:gd name="T66" fmla="*/ 2147483647 w 457"/>
                <a:gd name="T67" fmla="*/ 2147483647 h 231"/>
                <a:gd name="T68" fmla="*/ 2147483647 w 457"/>
                <a:gd name="T69" fmla="*/ 1480924976 h 231"/>
                <a:gd name="T70" fmla="*/ 2147483647 w 457"/>
                <a:gd name="T71" fmla="*/ 0 h 231"/>
                <a:gd name="T72" fmla="*/ 2147483647 w 457"/>
                <a:gd name="T73" fmla="*/ 0 h 231"/>
                <a:gd name="T74" fmla="*/ 2147483647 w 457"/>
                <a:gd name="T75" fmla="*/ 0 h 231"/>
                <a:gd name="T76" fmla="*/ 2147483647 w 457"/>
                <a:gd name="T77" fmla="*/ 0 h 231"/>
                <a:gd name="T78" fmla="*/ 2147483647 w 457"/>
                <a:gd name="T79" fmla="*/ 987491960 h 231"/>
                <a:gd name="T80" fmla="*/ 2147483647 w 457"/>
                <a:gd name="T81" fmla="*/ 1480924976 h 231"/>
                <a:gd name="T82" fmla="*/ 2147483647 w 457"/>
                <a:gd name="T83" fmla="*/ 2147483647 h 231"/>
                <a:gd name="T84" fmla="*/ 2147483647 w 457"/>
                <a:gd name="T85" fmla="*/ 2147483647 h 231"/>
                <a:gd name="T86" fmla="*/ 2147483647 w 457"/>
                <a:gd name="T87" fmla="*/ 2147483647 h 231"/>
                <a:gd name="T88" fmla="*/ 2147483647 w 457"/>
                <a:gd name="T89" fmla="*/ 2147483647 h 231"/>
                <a:gd name="T90" fmla="*/ 2147483647 w 457"/>
                <a:gd name="T91" fmla="*/ 2147483647 h 2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" h="231">
                  <a:moveTo>
                    <a:pt x="56" y="231"/>
                  </a:moveTo>
                  <a:lnTo>
                    <a:pt x="41" y="229"/>
                  </a:lnTo>
                  <a:lnTo>
                    <a:pt x="29" y="226"/>
                  </a:lnTo>
                  <a:lnTo>
                    <a:pt x="24" y="223"/>
                  </a:lnTo>
                  <a:lnTo>
                    <a:pt x="18" y="222"/>
                  </a:lnTo>
                  <a:lnTo>
                    <a:pt x="14" y="219"/>
                  </a:lnTo>
                  <a:lnTo>
                    <a:pt x="11" y="216"/>
                  </a:lnTo>
                  <a:lnTo>
                    <a:pt x="8" y="211"/>
                  </a:lnTo>
                  <a:lnTo>
                    <a:pt x="5" y="208"/>
                  </a:lnTo>
                  <a:lnTo>
                    <a:pt x="3" y="203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3" y="175"/>
                  </a:lnTo>
                  <a:lnTo>
                    <a:pt x="6" y="167"/>
                  </a:lnTo>
                  <a:lnTo>
                    <a:pt x="66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6" y="2"/>
                  </a:lnTo>
                  <a:lnTo>
                    <a:pt x="178" y="3"/>
                  </a:lnTo>
                  <a:lnTo>
                    <a:pt x="178" y="6"/>
                  </a:lnTo>
                  <a:lnTo>
                    <a:pt x="143" y="94"/>
                  </a:lnTo>
                  <a:lnTo>
                    <a:pt x="116" y="172"/>
                  </a:lnTo>
                  <a:lnTo>
                    <a:pt x="114" y="173"/>
                  </a:lnTo>
                  <a:lnTo>
                    <a:pt x="116" y="176"/>
                  </a:lnTo>
                  <a:lnTo>
                    <a:pt x="116" y="179"/>
                  </a:lnTo>
                  <a:lnTo>
                    <a:pt x="117" y="181"/>
                  </a:lnTo>
                  <a:lnTo>
                    <a:pt x="120" y="182"/>
                  </a:lnTo>
                  <a:lnTo>
                    <a:pt x="122" y="182"/>
                  </a:lnTo>
                  <a:lnTo>
                    <a:pt x="125" y="184"/>
                  </a:lnTo>
                  <a:lnTo>
                    <a:pt x="131" y="184"/>
                  </a:lnTo>
                  <a:lnTo>
                    <a:pt x="323" y="184"/>
                  </a:lnTo>
                  <a:lnTo>
                    <a:pt x="394" y="3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6" y="2"/>
                  </a:lnTo>
                  <a:lnTo>
                    <a:pt x="457" y="3"/>
                  </a:lnTo>
                  <a:lnTo>
                    <a:pt x="456" y="6"/>
                  </a:lnTo>
                  <a:lnTo>
                    <a:pt x="372" y="228"/>
                  </a:lnTo>
                  <a:lnTo>
                    <a:pt x="370" y="229"/>
                  </a:lnTo>
                  <a:lnTo>
                    <a:pt x="367" y="231"/>
                  </a:lnTo>
                  <a:lnTo>
                    <a:pt x="56" y="231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947863" y="1184276"/>
              <a:ext cx="309563" cy="182563"/>
            </a:xfrm>
            <a:custGeom>
              <a:avLst/>
              <a:gdLst>
                <a:gd name="T0" fmla="*/ 2147483647 w 389"/>
                <a:gd name="T1" fmla="*/ 0 h 231"/>
                <a:gd name="T2" fmla="*/ 2147483647 w 389"/>
                <a:gd name="T3" fmla="*/ 0 h 231"/>
                <a:gd name="T4" fmla="*/ 2147483647 w 389"/>
                <a:gd name="T5" fmla="*/ 0 h 231"/>
                <a:gd name="T6" fmla="*/ 2147483647 w 389"/>
                <a:gd name="T7" fmla="*/ 1480924976 h 231"/>
                <a:gd name="T8" fmla="*/ 2147483647 w 389"/>
                <a:gd name="T9" fmla="*/ 2147483647 h 231"/>
                <a:gd name="T10" fmla="*/ 2147483647 w 389"/>
                <a:gd name="T11" fmla="*/ 2147483647 h 231"/>
                <a:gd name="T12" fmla="*/ 2147483647 w 389"/>
                <a:gd name="T13" fmla="*/ 2147483647 h 231"/>
                <a:gd name="T14" fmla="*/ 2147483647 w 389"/>
                <a:gd name="T15" fmla="*/ 2147483647 h 231"/>
                <a:gd name="T16" fmla="*/ 2147483647 w 389"/>
                <a:gd name="T17" fmla="*/ 2147483647 h 231"/>
                <a:gd name="T18" fmla="*/ 2147483647 w 389"/>
                <a:gd name="T19" fmla="*/ 2147483647 h 231"/>
                <a:gd name="T20" fmla="*/ 2147483647 w 389"/>
                <a:gd name="T21" fmla="*/ 2147483647 h 231"/>
                <a:gd name="T22" fmla="*/ 2147483647 w 389"/>
                <a:gd name="T23" fmla="*/ 2147483647 h 231"/>
                <a:gd name="T24" fmla="*/ 2147483647 w 389"/>
                <a:gd name="T25" fmla="*/ 2147483647 h 231"/>
                <a:gd name="T26" fmla="*/ 2147483647 w 389"/>
                <a:gd name="T27" fmla="*/ 2147483647 h 231"/>
                <a:gd name="T28" fmla="*/ 2147483647 w 389"/>
                <a:gd name="T29" fmla="*/ 2147483647 h 231"/>
                <a:gd name="T30" fmla="*/ 2147483647 w 389"/>
                <a:gd name="T31" fmla="*/ 2147483647 h 231"/>
                <a:gd name="T32" fmla="*/ 2147483647 w 389"/>
                <a:gd name="T33" fmla="*/ 2147483647 h 231"/>
                <a:gd name="T34" fmla="*/ 2147483647 w 389"/>
                <a:gd name="T35" fmla="*/ 2147483647 h 231"/>
                <a:gd name="T36" fmla="*/ 2147483647 w 389"/>
                <a:gd name="T37" fmla="*/ 2147483647 h 231"/>
                <a:gd name="T38" fmla="*/ 2147483647 w 389"/>
                <a:gd name="T39" fmla="*/ 2147483647 h 231"/>
                <a:gd name="T40" fmla="*/ 2147483647 w 389"/>
                <a:gd name="T41" fmla="*/ 2147483647 h 231"/>
                <a:gd name="T42" fmla="*/ 2147483647 w 389"/>
                <a:gd name="T43" fmla="*/ 2147483647 h 231"/>
                <a:gd name="T44" fmla="*/ 2147483647 w 389"/>
                <a:gd name="T45" fmla="*/ 2147483647 h 231"/>
                <a:gd name="T46" fmla="*/ 2147483647 w 389"/>
                <a:gd name="T47" fmla="*/ 2147483647 h 231"/>
                <a:gd name="T48" fmla="*/ 2147483647 w 389"/>
                <a:gd name="T49" fmla="*/ 2147483647 h 231"/>
                <a:gd name="T50" fmla="*/ 2147483647 w 389"/>
                <a:gd name="T51" fmla="*/ 2147483647 h 231"/>
                <a:gd name="T52" fmla="*/ 2147483647 w 389"/>
                <a:gd name="T53" fmla="*/ 2147483647 h 231"/>
                <a:gd name="T54" fmla="*/ 2147483647 w 389"/>
                <a:gd name="T55" fmla="*/ 2147483647 h 231"/>
                <a:gd name="T56" fmla="*/ 2147483647 w 389"/>
                <a:gd name="T57" fmla="*/ 2147483647 h 231"/>
                <a:gd name="T58" fmla="*/ 2147483647 w 389"/>
                <a:gd name="T59" fmla="*/ 2147483647 h 231"/>
                <a:gd name="T60" fmla="*/ 2147483647 w 389"/>
                <a:gd name="T61" fmla="*/ 2147483647 h 231"/>
                <a:gd name="T62" fmla="*/ 2147483647 w 389"/>
                <a:gd name="T63" fmla="*/ 2147483647 h 231"/>
                <a:gd name="T64" fmla="*/ 2147483647 w 389"/>
                <a:gd name="T65" fmla="*/ 2147483647 h 231"/>
                <a:gd name="T66" fmla="*/ 2147483647 w 389"/>
                <a:gd name="T67" fmla="*/ 2147483647 h 231"/>
                <a:gd name="T68" fmla="*/ 2147483647 w 389"/>
                <a:gd name="T69" fmla="*/ 2147483647 h 231"/>
                <a:gd name="T70" fmla="*/ 2147483647 w 389"/>
                <a:gd name="T71" fmla="*/ 2147483647 h 231"/>
                <a:gd name="T72" fmla="*/ 2147483647 w 389"/>
                <a:gd name="T73" fmla="*/ 2147483647 h 231"/>
                <a:gd name="T74" fmla="*/ 2147483647 w 389"/>
                <a:gd name="T75" fmla="*/ 2147483647 h 231"/>
                <a:gd name="T76" fmla="*/ 2147483647 w 389"/>
                <a:gd name="T77" fmla="*/ 2147483647 h 231"/>
                <a:gd name="T78" fmla="*/ 2147483647 w 389"/>
                <a:gd name="T79" fmla="*/ 2147483647 h 231"/>
                <a:gd name="T80" fmla="*/ 2147483647 w 389"/>
                <a:gd name="T81" fmla="*/ 2147483647 h 231"/>
                <a:gd name="T82" fmla="*/ 2147483647 w 389"/>
                <a:gd name="T83" fmla="*/ 2147483647 h 231"/>
                <a:gd name="T84" fmla="*/ 2147483647 w 389"/>
                <a:gd name="T85" fmla="*/ 2147483647 h 231"/>
                <a:gd name="T86" fmla="*/ 2147483647 w 389"/>
                <a:gd name="T87" fmla="*/ 2147483647 h 231"/>
                <a:gd name="T88" fmla="*/ 2015744542 w 389"/>
                <a:gd name="T89" fmla="*/ 2147483647 h 231"/>
                <a:gd name="T90" fmla="*/ 504094299 w 389"/>
                <a:gd name="T91" fmla="*/ 2147483647 h 231"/>
                <a:gd name="T92" fmla="*/ 0 w 389"/>
                <a:gd name="T93" fmla="*/ 2147483647 h 231"/>
                <a:gd name="T94" fmla="*/ 0 w 389"/>
                <a:gd name="T95" fmla="*/ 2147483647 h 231"/>
                <a:gd name="T96" fmla="*/ 504094299 w 389"/>
                <a:gd name="T97" fmla="*/ 2147483647 h 231"/>
                <a:gd name="T98" fmla="*/ 2015744542 w 389"/>
                <a:gd name="T99" fmla="*/ 2147483647 h 231"/>
                <a:gd name="T100" fmla="*/ 2147483647 w 389"/>
                <a:gd name="T101" fmla="*/ 2147483647 h 231"/>
                <a:gd name="T102" fmla="*/ 2147483647 w 389"/>
                <a:gd name="T103" fmla="*/ 2147483647 h 231"/>
                <a:gd name="T104" fmla="*/ 2147483647 w 389"/>
                <a:gd name="T105" fmla="*/ 2147483647 h 231"/>
                <a:gd name="T106" fmla="*/ 2147483647 w 389"/>
                <a:gd name="T107" fmla="*/ 2147483647 h 231"/>
                <a:gd name="T108" fmla="*/ 2147483647 w 389"/>
                <a:gd name="T109" fmla="*/ 2147483647 h 231"/>
                <a:gd name="T110" fmla="*/ 2147483647 w 389"/>
                <a:gd name="T111" fmla="*/ 2147483647 h 231"/>
                <a:gd name="T112" fmla="*/ 2147483647 w 389"/>
                <a:gd name="T113" fmla="*/ 1480924976 h 231"/>
                <a:gd name="T114" fmla="*/ 2147483647 w 389"/>
                <a:gd name="T115" fmla="*/ 987491960 h 231"/>
                <a:gd name="T116" fmla="*/ 2147483647 w 389"/>
                <a:gd name="T117" fmla="*/ 0 h 231"/>
                <a:gd name="T118" fmla="*/ 2147483647 w 389"/>
                <a:gd name="T119" fmla="*/ 0 h 231"/>
                <a:gd name="T120" fmla="*/ 2147483647 w 389"/>
                <a:gd name="T121" fmla="*/ 0 h 2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9" h="231">
                  <a:moveTo>
                    <a:pt x="344" y="0"/>
                  </a:moveTo>
                  <a:lnTo>
                    <a:pt x="385" y="0"/>
                  </a:lnTo>
                  <a:lnTo>
                    <a:pt x="388" y="0"/>
                  </a:lnTo>
                  <a:lnTo>
                    <a:pt x="389" y="3"/>
                  </a:lnTo>
                  <a:lnTo>
                    <a:pt x="389" y="6"/>
                  </a:lnTo>
                  <a:lnTo>
                    <a:pt x="389" y="9"/>
                  </a:lnTo>
                  <a:lnTo>
                    <a:pt x="386" y="15"/>
                  </a:lnTo>
                  <a:lnTo>
                    <a:pt x="385" y="18"/>
                  </a:lnTo>
                  <a:lnTo>
                    <a:pt x="380" y="26"/>
                  </a:lnTo>
                  <a:lnTo>
                    <a:pt x="376" y="32"/>
                  </a:lnTo>
                  <a:lnTo>
                    <a:pt x="373" y="35"/>
                  </a:lnTo>
                  <a:lnTo>
                    <a:pt x="370" y="37"/>
                  </a:lnTo>
                  <a:lnTo>
                    <a:pt x="367" y="38"/>
                  </a:lnTo>
                  <a:lnTo>
                    <a:pt x="364" y="41"/>
                  </a:lnTo>
                  <a:lnTo>
                    <a:pt x="358" y="43"/>
                  </a:lnTo>
                  <a:lnTo>
                    <a:pt x="353" y="44"/>
                  </a:lnTo>
                  <a:lnTo>
                    <a:pt x="347" y="46"/>
                  </a:lnTo>
                  <a:lnTo>
                    <a:pt x="343" y="46"/>
                  </a:lnTo>
                  <a:lnTo>
                    <a:pt x="304" y="46"/>
                  </a:lnTo>
                  <a:lnTo>
                    <a:pt x="237" y="46"/>
                  </a:lnTo>
                  <a:lnTo>
                    <a:pt x="224" y="46"/>
                  </a:lnTo>
                  <a:lnTo>
                    <a:pt x="156" y="228"/>
                  </a:lnTo>
                  <a:lnTo>
                    <a:pt x="155" y="229"/>
                  </a:lnTo>
                  <a:lnTo>
                    <a:pt x="153" y="231"/>
                  </a:lnTo>
                  <a:lnTo>
                    <a:pt x="125" y="231"/>
                  </a:lnTo>
                  <a:lnTo>
                    <a:pt x="114" y="229"/>
                  </a:lnTo>
                  <a:lnTo>
                    <a:pt x="104" y="229"/>
                  </a:lnTo>
                  <a:lnTo>
                    <a:pt x="96" y="228"/>
                  </a:lnTo>
                  <a:lnTo>
                    <a:pt x="89" y="225"/>
                  </a:lnTo>
                  <a:lnTo>
                    <a:pt x="83" y="222"/>
                  </a:lnTo>
                  <a:lnTo>
                    <a:pt x="76" y="219"/>
                  </a:lnTo>
                  <a:lnTo>
                    <a:pt x="73" y="216"/>
                  </a:lnTo>
                  <a:lnTo>
                    <a:pt x="69" y="213"/>
                  </a:lnTo>
                  <a:lnTo>
                    <a:pt x="67" y="208"/>
                  </a:lnTo>
                  <a:lnTo>
                    <a:pt x="64" y="203"/>
                  </a:lnTo>
                  <a:lnTo>
                    <a:pt x="63" y="199"/>
                  </a:lnTo>
                  <a:lnTo>
                    <a:pt x="63" y="196"/>
                  </a:lnTo>
                  <a:lnTo>
                    <a:pt x="63" y="187"/>
                  </a:lnTo>
                  <a:lnTo>
                    <a:pt x="64" y="179"/>
                  </a:lnTo>
                  <a:lnTo>
                    <a:pt x="72" y="156"/>
                  </a:lnTo>
                  <a:lnTo>
                    <a:pt x="87" y="115"/>
                  </a:lnTo>
                  <a:lnTo>
                    <a:pt x="110" y="58"/>
                  </a:lnTo>
                  <a:lnTo>
                    <a:pt x="113" y="46"/>
                  </a:lnTo>
                  <a:lnTo>
                    <a:pt x="86" y="46"/>
                  </a:lnTo>
                  <a:lnTo>
                    <a:pt x="4" y="46"/>
                  </a:lnTo>
                  <a:lnTo>
                    <a:pt x="1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454276" y="698501"/>
              <a:ext cx="274638" cy="449263"/>
            </a:xfrm>
            <a:custGeom>
              <a:avLst/>
              <a:gdLst>
                <a:gd name="T0" fmla="*/ 2147483647 w 348"/>
                <a:gd name="T1" fmla="*/ 2147483647 h 566"/>
                <a:gd name="T2" fmla="*/ 2147483647 w 348"/>
                <a:gd name="T3" fmla="*/ 2147483647 h 566"/>
                <a:gd name="T4" fmla="*/ 2147483647 w 348"/>
                <a:gd name="T5" fmla="*/ 1000503938 h 566"/>
                <a:gd name="T6" fmla="*/ 2147483647 w 348"/>
                <a:gd name="T7" fmla="*/ 0 h 566"/>
                <a:gd name="T8" fmla="*/ 2147483647 w 348"/>
                <a:gd name="T9" fmla="*/ 0 h 566"/>
                <a:gd name="T10" fmla="*/ 2147483647 w 348"/>
                <a:gd name="T11" fmla="*/ 1000503938 h 566"/>
                <a:gd name="T12" fmla="*/ 2147483647 w 348"/>
                <a:gd name="T13" fmla="*/ 2147483647 h 566"/>
                <a:gd name="T14" fmla="*/ 2147483647 w 348"/>
                <a:gd name="T15" fmla="*/ 2147483647 h 566"/>
                <a:gd name="T16" fmla="*/ 2147483647 w 348"/>
                <a:gd name="T17" fmla="*/ 2147483647 h 566"/>
                <a:gd name="T18" fmla="*/ 2147483647 w 348"/>
                <a:gd name="T19" fmla="*/ 2147483647 h 566"/>
                <a:gd name="T20" fmla="*/ 2147483647 w 348"/>
                <a:gd name="T21" fmla="*/ 2147483647 h 566"/>
                <a:gd name="T22" fmla="*/ 2147483647 w 348"/>
                <a:gd name="T23" fmla="*/ 2147483647 h 566"/>
                <a:gd name="T24" fmla="*/ 2147483647 w 348"/>
                <a:gd name="T25" fmla="*/ 2147483647 h 566"/>
                <a:gd name="T26" fmla="*/ 2147483647 w 348"/>
                <a:gd name="T27" fmla="*/ 2147483647 h 566"/>
                <a:gd name="T28" fmla="*/ 2147483647 w 348"/>
                <a:gd name="T29" fmla="*/ 2147483647 h 566"/>
                <a:gd name="T30" fmla="*/ 2147483647 w 348"/>
                <a:gd name="T31" fmla="*/ 2147483647 h 566"/>
                <a:gd name="T32" fmla="*/ 2147483647 w 348"/>
                <a:gd name="T33" fmla="*/ 2147483647 h 566"/>
                <a:gd name="T34" fmla="*/ 2147483647 w 348"/>
                <a:gd name="T35" fmla="*/ 2147483647 h 566"/>
                <a:gd name="T36" fmla="*/ 2147483647 w 348"/>
                <a:gd name="T37" fmla="*/ 2147483647 h 566"/>
                <a:gd name="T38" fmla="*/ 2147483647 w 348"/>
                <a:gd name="T39" fmla="*/ 2147483647 h 566"/>
                <a:gd name="T40" fmla="*/ 2147483647 w 348"/>
                <a:gd name="T41" fmla="*/ 2147483647 h 566"/>
                <a:gd name="T42" fmla="*/ 2147483647 w 348"/>
                <a:gd name="T43" fmla="*/ 2147483647 h 566"/>
                <a:gd name="T44" fmla="*/ 2147483647 w 348"/>
                <a:gd name="T45" fmla="*/ 2147483647 h 566"/>
                <a:gd name="T46" fmla="*/ 2147483647 w 348"/>
                <a:gd name="T47" fmla="*/ 2147483647 h 566"/>
                <a:gd name="T48" fmla="*/ 2147483647 w 348"/>
                <a:gd name="T49" fmla="*/ 2147483647 h 566"/>
                <a:gd name="T50" fmla="*/ 2147483647 w 348"/>
                <a:gd name="T51" fmla="*/ 2147483647 h 566"/>
                <a:gd name="T52" fmla="*/ 2147483647 w 348"/>
                <a:gd name="T53" fmla="*/ 2147483647 h 566"/>
                <a:gd name="T54" fmla="*/ 2147483647 w 348"/>
                <a:gd name="T55" fmla="*/ 2147483647 h 566"/>
                <a:gd name="T56" fmla="*/ 2147483647 w 348"/>
                <a:gd name="T57" fmla="*/ 2147483647 h 566"/>
                <a:gd name="T58" fmla="*/ 2147483647 w 348"/>
                <a:gd name="T59" fmla="*/ 2147483647 h 566"/>
                <a:gd name="T60" fmla="*/ 2147483647 w 348"/>
                <a:gd name="T61" fmla="*/ 2147483647 h 566"/>
                <a:gd name="T62" fmla="*/ 2147483647 w 348"/>
                <a:gd name="T63" fmla="*/ 2147483647 h 566"/>
                <a:gd name="T64" fmla="*/ 2147483647 w 348"/>
                <a:gd name="T65" fmla="*/ 2147483647 h 566"/>
                <a:gd name="T66" fmla="*/ 2147483647 w 348"/>
                <a:gd name="T67" fmla="*/ 2147483647 h 566"/>
                <a:gd name="T68" fmla="*/ 2147483647 w 348"/>
                <a:gd name="T69" fmla="*/ 2147483647 h 566"/>
                <a:gd name="T70" fmla="*/ 2147483647 w 348"/>
                <a:gd name="T71" fmla="*/ 2147483647 h 566"/>
                <a:gd name="T72" fmla="*/ 2147483647 w 348"/>
                <a:gd name="T73" fmla="*/ 2147483647 h 566"/>
                <a:gd name="T74" fmla="*/ 2147483647 w 348"/>
                <a:gd name="T75" fmla="*/ 2147483647 h 566"/>
                <a:gd name="T76" fmla="*/ 2147483647 w 348"/>
                <a:gd name="T77" fmla="*/ 2147483647 h 566"/>
                <a:gd name="T78" fmla="*/ 2147483647 w 348"/>
                <a:gd name="T79" fmla="*/ 2147483647 h 566"/>
                <a:gd name="T80" fmla="*/ 2147483647 w 348"/>
                <a:gd name="T81" fmla="*/ 2147483647 h 566"/>
                <a:gd name="T82" fmla="*/ 2147483647 w 348"/>
                <a:gd name="T83" fmla="*/ 2147483647 h 566"/>
                <a:gd name="T84" fmla="*/ 2147483647 w 348"/>
                <a:gd name="T85" fmla="*/ 2147483647 h 566"/>
                <a:gd name="T86" fmla="*/ 2147483647 w 348"/>
                <a:gd name="T87" fmla="*/ 2147483647 h 566"/>
                <a:gd name="T88" fmla="*/ 2147483647 w 348"/>
                <a:gd name="T89" fmla="*/ 2147483647 h 566"/>
                <a:gd name="T90" fmla="*/ 2147483647 w 348"/>
                <a:gd name="T91" fmla="*/ 2147483647 h 566"/>
                <a:gd name="T92" fmla="*/ 2147483647 w 348"/>
                <a:gd name="T93" fmla="*/ 2147483647 h 566"/>
                <a:gd name="T94" fmla="*/ 2147483647 w 348"/>
                <a:gd name="T95" fmla="*/ 2147483647 h 566"/>
                <a:gd name="T96" fmla="*/ 2147483647 w 348"/>
                <a:gd name="T97" fmla="*/ 2147483647 h 566"/>
                <a:gd name="T98" fmla="*/ 2147483647 w 348"/>
                <a:gd name="T99" fmla="*/ 2147483647 h 566"/>
                <a:gd name="T100" fmla="*/ 2147483647 w 348"/>
                <a:gd name="T101" fmla="*/ 2147483647 h 566"/>
                <a:gd name="T102" fmla="*/ 2147483647 w 348"/>
                <a:gd name="T103" fmla="*/ 2147483647 h 566"/>
                <a:gd name="T104" fmla="*/ 2147483647 w 348"/>
                <a:gd name="T105" fmla="*/ 2147483647 h 566"/>
                <a:gd name="T106" fmla="*/ 1474838417 w 348"/>
                <a:gd name="T107" fmla="*/ 2147483647 h 566"/>
                <a:gd name="T108" fmla="*/ 982810234 w 348"/>
                <a:gd name="T109" fmla="*/ 2147483647 h 566"/>
                <a:gd name="T110" fmla="*/ 0 w 348"/>
                <a:gd name="T111" fmla="*/ 2147483647 h 566"/>
                <a:gd name="T112" fmla="*/ 0 w 348"/>
                <a:gd name="T113" fmla="*/ 2147483647 h 566"/>
                <a:gd name="T114" fmla="*/ 0 w 348"/>
                <a:gd name="T115" fmla="*/ 2147483647 h 566"/>
                <a:gd name="T116" fmla="*/ 0 w 348"/>
                <a:gd name="T117" fmla="*/ 2147483647 h 566"/>
                <a:gd name="T118" fmla="*/ 982810234 w 348"/>
                <a:gd name="T119" fmla="*/ 2147483647 h 566"/>
                <a:gd name="T120" fmla="*/ 2147483647 w 348"/>
                <a:gd name="T121" fmla="*/ 2147483647 h 566"/>
                <a:gd name="T122" fmla="*/ 2147483647 w 348"/>
                <a:gd name="T123" fmla="*/ 2147483647 h 5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8" h="566">
                  <a:moveTo>
                    <a:pt x="11" y="357"/>
                  </a:moveTo>
                  <a:lnTo>
                    <a:pt x="56" y="238"/>
                  </a:lnTo>
                  <a:lnTo>
                    <a:pt x="148" y="2"/>
                  </a:lnTo>
                  <a:lnTo>
                    <a:pt x="167" y="0"/>
                  </a:lnTo>
                  <a:lnTo>
                    <a:pt x="185" y="0"/>
                  </a:lnTo>
                  <a:lnTo>
                    <a:pt x="203" y="2"/>
                  </a:lnTo>
                  <a:lnTo>
                    <a:pt x="221" y="5"/>
                  </a:lnTo>
                  <a:lnTo>
                    <a:pt x="238" y="9"/>
                  </a:lnTo>
                  <a:lnTo>
                    <a:pt x="255" y="14"/>
                  </a:lnTo>
                  <a:lnTo>
                    <a:pt x="262" y="18"/>
                  </a:lnTo>
                  <a:lnTo>
                    <a:pt x="270" y="21"/>
                  </a:lnTo>
                  <a:lnTo>
                    <a:pt x="285" y="30"/>
                  </a:lnTo>
                  <a:lnTo>
                    <a:pt x="291" y="37"/>
                  </a:lnTo>
                  <a:lnTo>
                    <a:pt x="297" y="41"/>
                  </a:lnTo>
                  <a:lnTo>
                    <a:pt x="309" y="53"/>
                  </a:lnTo>
                  <a:lnTo>
                    <a:pt x="321" y="65"/>
                  </a:lnTo>
                  <a:lnTo>
                    <a:pt x="325" y="73"/>
                  </a:lnTo>
                  <a:lnTo>
                    <a:pt x="330" y="81"/>
                  </a:lnTo>
                  <a:lnTo>
                    <a:pt x="337" y="97"/>
                  </a:lnTo>
                  <a:lnTo>
                    <a:pt x="340" y="105"/>
                  </a:lnTo>
                  <a:lnTo>
                    <a:pt x="342" y="114"/>
                  </a:lnTo>
                  <a:lnTo>
                    <a:pt x="345" y="123"/>
                  </a:lnTo>
                  <a:lnTo>
                    <a:pt x="346" y="132"/>
                  </a:lnTo>
                  <a:lnTo>
                    <a:pt x="348" y="143"/>
                  </a:lnTo>
                  <a:lnTo>
                    <a:pt x="348" y="152"/>
                  </a:lnTo>
                  <a:lnTo>
                    <a:pt x="348" y="166"/>
                  </a:lnTo>
                  <a:lnTo>
                    <a:pt x="348" y="179"/>
                  </a:lnTo>
                  <a:lnTo>
                    <a:pt x="345" y="193"/>
                  </a:lnTo>
                  <a:lnTo>
                    <a:pt x="343" y="206"/>
                  </a:lnTo>
                  <a:lnTo>
                    <a:pt x="342" y="213"/>
                  </a:lnTo>
                  <a:lnTo>
                    <a:pt x="340" y="219"/>
                  </a:lnTo>
                  <a:lnTo>
                    <a:pt x="336" y="232"/>
                  </a:lnTo>
                  <a:lnTo>
                    <a:pt x="331" y="246"/>
                  </a:lnTo>
                  <a:lnTo>
                    <a:pt x="327" y="258"/>
                  </a:lnTo>
                  <a:lnTo>
                    <a:pt x="205" y="566"/>
                  </a:lnTo>
                  <a:lnTo>
                    <a:pt x="188" y="566"/>
                  </a:lnTo>
                  <a:lnTo>
                    <a:pt x="172" y="565"/>
                  </a:lnTo>
                  <a:lnTo>
                    <a:pt x="137" y="560"/>
                  </a:lnTo>
                  <a:lnTo>
                    <a:pt x="121" y="557"/>
                  </a:lnTo>
                  <a:lnTo>
                    <a:pt x="104" y="552"/>
                  </a:lnTo>
                  <a:lnTo>
                    <a:pt x="89" y="546"/>
                  </a:lnTo>
                  <a:lnTo>
                    <a:pt x="76" y="540"/>
                  </a:lnTo>
                  <a:lnTo>
                    <a:pt x="67" y="536"/>
                  </a:lnTo>
                  <a:lnTo>
                    <a:pt x="59" y="530"/>
                  </a:lnTo>
                  <a:lnTo>
                    <a:pt x="52" y="524"/>
                  </a:lnTo>
                  <a:lnTo>
                    <a:pt x="44" y="518"/>
                  </a:lnTo>
                  <a:lnTo>
                    <a:pt x="36" y="510"/>
                  </a:lnTo>
                  <a:lnTo>
                    <a:pt x="30" y="502"/>
                  </a:lnTo>
                  <a:lnTo>
                    <a:pt x="20" y="486"/>
                  </a:lnTo>
                  <a:lnTo>
                    <a:pt x="15" y="477"/>
                  </a:lnTo>
                  <a:lnTo>
                    <a:pt x="11" y="469"/>
                  </a:lnTo>
                  <a:lnTo>
                    <a:pt x="8" y="460"/>
                  </a:lnTo>
                  <a:lnTo>
                    <a:pt x="5" y="451"/>
                  </a:lnTo>
                  <a:lnTo>
                    <a:pt x="3" y="440"/>
                  </a:lnTo>
                  <a:lnTo>
                    <a:pt x="2" y="431"/>
                  </a:lnTo>
                  <a:lnTo>
                    <a:pt x="0" y="422"/>
                  </a:lnTo>
                  <a:lnTo>
                    <a:pt x="0" y="413"/>
                  </a:lnTo>
                  <a:lnTo>
                    <a:pt x="0" y="405"/>
                  </a:lnTo>
                  <a:lnTo>
                    <a:pt x="0" y="398"/>
                  </a:lnTo>
                  <a:lnTo>
                    <a:pt x="2" y="384"/>
                  </a:lnTo>
                  <a:lnTo>
                    <a:pt x="6" y="370"/>
                  </a:lnTo>
                  <a:lnTo>
                    <a:pt x="11" y="357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06688" y="766763"/>
              <a:ext cx="250825" cy="381000"/>
            </a:xfrm>
            <a:custGeom>
              <a:avLst/>
              <a:gdLst>
                <a:gd name="T0" fmla="*/ 2147483647 w 316"/>
                <a:gd name="T1" fmla="*/ 2147483647 h 479"/>
                <a:gd name="T2" fmla="*/ 2147483647 w 316"/>
                <a:gd name="T3" fmla="*/ 502974883 h 479"/>
                <a:gd name="T4" fmla="*/ 2147483647 w 316"/>
                <a:gd name="T5" fmla="*/ 0 h 479"/>
                <a:gd name="T6" fmla="*/ 2147483647 w 316"/>
                <a:gd name="T7" fmla="*/ 0 h 479"/>
                <a:gd name="T8" fmla="*/ 2147483647 w 316"/>
                <a:gd name="T9" fmla="*/ 502974883 h 479"/>
                <a:gd name="T10" fmla="*/ 2147483647 w 316"/>
                <a:gd name="T11" fmla="*/ 2013163434 h 479"/>
                <a:gd name="T12" fmla="*/ 2147483647 w 316"/>
                <a:gd name="T13" fmla="*/ 2147483647 h 479"/>
                <a:gd name="T14" fmla="*/ 2147483647 w 316"/>
                <a:gd name="T15" fmla="*/ 2147483647 h 479"/>
                <a:gd name="T16" fmla="*/ 2147483647 w 316"/>
                <a:gd name="T17" fmla="*/ 2147483647 h 479"/>
                <a:gd name="T18" fmla="*/ 2147483647 w 316"/>
                <a:gd name="T19" fmla="*/ 2147483647 h 479"/>
                <a:gd name="T20" fmla="*/ 2147483647 w 316"/>
                <a:gd name="T21" fmla="*/ 2147483647 h 479"/>
                <a:gd name="T22" fmla="*/ 2147483647 w 316"/>
                <a:gd name="T23" fmla="*/ 2147483647 h 479"/>
                <a:gd name="T24" fmla="*/ 2147483647 w 316"/>
                <a:gd name="T25" fmla="*/ 2147483647 h 479"/>
                <a:gd name="T26" fmla="*/ 2147483647 w 316"/>
                <a:gd name="T27" fmla="*/ 2147483647 h 479"/>
                <a:gd name="T28" fmla="*/ 2147483647 w 316"/>
                <a:gd name="T29" fmla="*/ 2147483647 h 479"/>
                <a:gd name="T30" fmla="*/ 2147483647 w 316"/>
                <a:gd name="T31" fmla="*/ 2147483647 h 479"/>
                <a:gd name="T32" fmla="*/ 2147483647 w 316"/>
                <a:gd name="T33" fmla="*/ 2147483647 h 479"/>
                <a:gd name="T34" fmla="*/ 2147483647 w 316"/>
                <a:gd name="T35" fmla="*/ 2147483647 h 479"/>
                <a:gd name="T36" fmla="*/ 2147483647 w 316"/>
                <a:gd name="T37" fmla="*/ 2147483647 h 479"/>
                <a:gd name="T38" fmla="*/ 2147483647 w 316"/>
                <a:gd name="T39" fmla="*/ 2147483647 h 479"/>
                <a:gd name="T40" fmla="*/ 2147483647 w 316"/>
                <a:gd name="T41" fmla="*/ 2147483647 h 479"/>
                <a:gd name="T42" fmla="*/ 2147483647 w 316"/>
                <a:gd name="T43" fmla="*/ 2147483647 h 479"/>
                <a:gd name="T44" fmla="*/ 2147483647 w 316"/>
                <a:gd name="T45" fmla="*/ 2147483647 h 479"/>
                <a:gd name="T46" fmla="*/ 2147483647 w 316"/>
                <a:gd name="T47" fmla="*/ 2147483647 h 479"/>
                <a:gd name="T48" fmla="*/ 2147483647 w 316"/>
                <a:gd name="T49" fmla="*/ 2147483647 h 479"/>
                <a:gd name="T50" fmla="*/ 2147483647 w 316"/>
                <a:gd name="T51" fmla="*/ 2147483647 h 479"/>
                <a:gd name="T52" fmla="*/ 2147483647 w 316"/>
                <a:gd name="T53" fmla="*/ 2147483647 h 479"/>
                <a:gd name="T54" fmla="*/ 2147483647 w 316"/>
                <a:gd name="T55" fmla="*/ 2147483647 h 479"/>
                <a:gd name="T56" fmla="*/ 2147483647 w 316"/>
                <a:gd name="T57" fmla="*/ 2147483647 h 479"/>
                <a:gd name="T58" fmla="*/ 2147483647 w 316"/>
                <a:gd name="T59" fmla="*/ 2147483647 h 479"/>
                <a:gd name="T60" fmla="*/ 2147483647 w 316"/>
                <a:gd name="T61" fmla="*/ 2147483647 h 479"/>
                <a:gd name="T62" fmla="*/ 2147483647 w 316"/>
                <a:gd name="T63" fmla="*/ 2147483647 h 479"/>
                <a:gd name="T64" fmla="*/ 2147483647 w 316"/>
                <a:gd name="T65" fmla="*/ 2147483647 h 479"/>
                <a:gd name="T66" fmla="*/ 2147483647 w 316"/>
                <a:gd name="T67" fmla="*/ 2147483647 h 479"/>
                <a:gd name="T68" fmla="*/ 2147483647 w 316"/>
                <a:gd name="T69" fmla="*/ 2147483647 h 479"/>
                <a:gd name="T70" fmla="*/ 2147483647 w 316"/>
                <a:gd name="T71" fmla="*/ 2147483647 h 479"/>
                <a:gd name="T72" fmla="*/ 2147483647 w 316"/>
                <a:gd name="T73" fmla="*/ 2147483647 h 479"/>
                <a:gd name="T74" fmla="*/ 2147483647 w 316"/>
                <a:gd name="T75" fmla="*/ 2147483647 h 479"/>
                <a:gd name="T76" fmla="*/ 2147483647 w 316"/>
                <a:gd name="T77" fmla="*/ 2147483647 h 479"/>
                <a:gd name="T78" fmla="*/ 2147483647 w 316"/>
                <a:gd name="T79" fmla="*/ 2147483647 h 479"/>
                <a:gd name="T80" fmla="*/ 2147483647 w 316"/>
                <a:gd name="T81" fmla="*/ 2147483647 h 479"/>
                <a:gd name="T82" fmla="*/ 2147483647 w 316"/>
                <a:gd name="T83" fmla="*/ 2147483647 h 479"/>
                <a:gd name="T84" fmla="*/ 2147483647 w 316"/>
                <a:gd name="T85" fmla="*/ 2147483647 h 479"/>
                <a:gd name="T86" fmla="*/ 2147483647 w 316"/>
                <a:gd name="T87" fmla="*/ 2147483647 h 479"/>
                <a:gd name="T88" fmla="*/ 2147483647 w 316"/>
                <a:gd name="T89" fmla="*/ 2147483647 h 479"/>
                <a:gd name="T90" fmla="*/ 2147483647 w 316"/>
                <a:gd name="T91" fmla="*/ 2147483647 h 479"/>
                <a:gd name="T92" fmla="*/ 2147483647 w 316"/>
                <a:gd name="T93" fmla="*/ 2147483647 h 479"/>
                <a:gd name="T94" fmla="*/ 2147483647 w 316"/>
                <a:gd name="T95" fmla="*/ 2147483647 h 479"/>
                <a:gd name="T96" fmla="*/ 2147483647 w 316"/>
                <a:gd name="T97" fmla="*/ 2147483647 h 479"/>
                <a:gd name="T98" fmla="*/ 2147483647 w 316"/>
                <a:gd name="T99" fmla="*/ 2147483647 h 479"/>
                <a:gd name="T100" fmla="*/ 2147483647 w 316"/>
                <a:gd name="T101" fmla="*/ 2147483647 h 479"/>
                <a:gd name="T102" fmla="*/ 2147483647 w 316"/>
                <a:gd name="T103" fmla="*/ 2147483647 h 479"/>
                <a:gd name="T104" fmla="*/ 2147483647 w 316"/>
                <a:gd name="T105" fmla="*/ 2147483647 h 479"/>
                <a:gd name="T106" fmla="*/ 1500123206 w 316"/>
                <a:gd name="T107" fmla="*/ 2147483647 h 479"/>
                <a:gd name="T108" fmla="*/ 1000502031 w 316"/>
                <a:gd name="T109" fmla="*/ 2147483647 h 479"/>
                <a:gd name="T110" fmla="*/ 1000502031 w 316"/>
                <a:gd name="T111" fmla="*/ 2147483647 h 479"/>
                <a:gd name="T112" fmla="*/ 0 w 316"/>
                <a:gd name="T113" fmla="*/ 2147483647 h 479"/>
                <a:gd name="T114" fmla="*/ 0 w 316"/>
                <a:gd name="T115" fmla="*/ 2147483647 h 479"/>
                <a:gd name="T116" fmla="*/ 1000502031 w 316"/>
                <a:gd name="T117" fmla="*/ 2147483647 h 479"/>
                <a:gd name="T118" fmla="*/ 1500123206 w 316"/>
                <a:gd name="T119" fmla="*/ 2147483647 h 479"/>
                <a:gd name="T120" fmla="*/ 2147483647 w 316"/>
                <a:gd name="T121" fmla="*/ 2147483647 h 479"/>
                <a:gd name="T122" fmla="*/ 2147483647 w 316"/>
                <a:gd name="T123" fmla="*/ 2147483647 h 4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6" h="479">
                  <a:moveTo>
                    <a:pt x="11" y="270"/>
                  </a:moveTo>
                  <a:lnTo>
                    <a:pt x="116" y="1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2" y="1"/>
                  </a:lnTo>
                  <a:lnTo>
                    <a:pt x="188" y="4"/>
                  </a:lnTo>
                  <a:lnTo>
                    <a:pt x="197" y="6"/>
                  </a:lnTo>
                  <a:lnTo>
                    <a:pt x="206" y="9"/>
                  </a:lnTo>
                  <a:lnTo>
                    <a:pt x="223" y="15"/>
                  </a:lnTo>
                  <a:lnTo>
                    <a:pt x="230" y="18"/>
                  </a:lnTo>
                  <a:lnTo>
                    <a:pt x="238" y="22"/>
                  </a:lnTo>
                  <a:lnTo>
                    <a:pt x="251" y="31"/>
                  </a:lnTo>
                  <a:lnTo>
                    <a:pt x="259" y="36"/>
                  </a:lnTo>
                  <a:lnTo>
                    <a:pt x="265" y="41"/>
                  </a:lnTo>
                  <a:lnTo>
                    <a:pt x="277" y="53"/>
                  </a:lnTo>
                  <a:lnTo>
                    <a:pt x="287" y="66"/>
                  </a:lnTo>
                  <a:lnTo>
                    <a:pt x="292" y="72"/>
                  </a:lnTo>
                  <a:lnTo>
                    <a:pt x="296" y="80"/>
                  </a:lnTo>
                  <a:lnTo>
                    <a:pt x="304" y="97"/>
                  </a:lnTo>
                  <a:lnTo>
                    <a:pt x="307" y="104"/>
                  </a:lnTo>
                  <a:lnTo>
                    <a:pt x="310" y="113"/>
                  </a:lnTo>
                  <a:lnTo>
                    <a:pt x="311" y="123"/>
                  </a:lnTo>
                  <a:lnTo>
                    <a:pt x="314" y="133"/>
                  </a:lnTo>
                  <a:lnTo>
                    <a:pt x="314" y="142"/>
                  </a:lnTo>
                  <a:lnTo>
                    <a:pt x="316" y="153"/>
                  </a:lnTo>
                  <a:lnTo>
                    <a:pt x="316" y="165"/>
                  </a:lnTo>
                  <a:lnTo>
                    <a:pt x="314" y="179"/>
                  </a:lnTo>
                  <a:lnTo>
                    <a:pt x="313" y="192"/>
                  </a:lnTo>
                  <a:lnTo>
                    <a:pt x="310" y="206"/>
                  </a:lnTo>
                  <a:lnTo>
                    <a:pt x="308" y="212"/>
                  </a:lnTo>
                  <a:lnTo>
                    <a:pt x="307" y="220"/>
                  </a:lnTo>
                  <a:lnTo>
                    <a:pt x="304" y="232"/>
                  </a:lnTo>
                  <a:lnTo>
                    <a:pt x="299" y="245"/>
                  </a:lnTo>
                  <a:lnTo>
                    <a:pt x="295" y="258"/>
                  </a:lnTo>
                  <a:lnTo>
                    <a:pt x="205" y="479"/>
                  </a:lnTo>
                  <a:lnTo>
                    <a:pt x="190" y="479"/>
                  </a:lnTo>
                  <a:lnTo>
                    <a:pt x="173" y="478"/>
                  </a:lnTo>
                  <a:lnTo>
                    <a:pt x="139" y="473"/>
                  </a:lnTo>
                  <a:lnTo>
                    <a:pt x="122" y="470"/>
                  </a:lnTo>
                  <a:lnTo>
                    <a:pt x="105" y="465"/>
                  </a:lnTo>
                  <a:lnTo>
                    <a:pt x="90" y="459"/>
                  </a:lnTo>
                  <a:lnTo>
                    <a:pt x="75" y="453"/>
                  </a:lnTo>
                  <a:lnTo>
                    <a:pt x="68" y="449"/>
                  </a:lnTo>
                  <a:lnTo>
                    <a:pt x="59" y="443"/>
                  </a:lnTo>
                  <a:lnTo>
                    <a:pt x="51" y="437"/>
                  </a:lnTo>
                  <a:lnTo>
                    <a:pt x="45" y="431"/>
                  </a:lnTo>
                  <a:lnTo>
                    <a:pt x="38" y="423"/>
                  </a:lnTo>
                  <a:lnTo>
                    <a:pt x="32" y="415"/>
                  </a:lnTo>
                  <a:lnTo>
                    <a:pt x="21" y="399"/>
                  </a:lnTo>
                  <a:lnTo>
                    <a:pt x="17" y="390"/>
                  </a:lnTo>
                  <a:lnTo>
                    <a:pt x="12" y="382"/>
                  </a:lnTo>
                  <a:lnTo>
                    <a:pt x="9" y="373"/>
                  </a:lnTo>
                  <a:lnTo>
                    <a:pt x="6" y="364"/>
                  </a:lnTo>
                  <a:lnTo>
                    <a:pt x="3" y="353"/>
                  </a:lnTo>
                  <a:lnTo>
                    <a:pt x="2" y="344"/>
                  </a:lnTo>
                  <a:lnTo>
                    <a:pt x="2" y="335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2" y="311"/>
                  </a:lnTo>
                  <a:lnTo>
                    <a:pt x="3" y="297"/>
                  </a:lnTo>
                  <a:lnTo>
                    <a:pt x="6" y="283"/>
                  </a:lnTo>
                  <a:lnTo>
                    <a:pt x="11" y="27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00276" y="623888"/>
              <a:ext cx="303213" cy="523875"/>
            </a:xfrm>
            <a:custGeom>
              <a:avLst/>
              <a:gdLst>
                <a:gd name="T0" fmla="*/ 2147483647 w 380"/>
                <a:gd name="T1" fmla="*/ 2147483647 h 658"/>
                <a:gd name="T2" fmla="*/ 2147483647 w 380"/>
                <a:gd name="T3" fmla="*/ 2147483647 h 658"/>
                <a:gd name="T4" fmla="*/ 2147483647 w 380"/>
                <a:gd name="T5" fmla="*/ 2147483647 h 658"/>
                <a:gd name="T6" fmla="*/ 2147483647 w 380"/>
                <a:gd name="T7" fmla="*/ 2147483647 h 658"/>
                <a:gd name="T8" fmla="*/ 2147483647 w 380"/>
                <a:gd name="T9" fmla="*/ 2147483647 h 658"/>
                <a:gd name="T10" fmla="*/ 2147483647 w 380"/>
                <a:gd name="T11" fmla="*/ 2147483647 h 658"/>
                <a:gd name="T12" fmla="*/ 2147483647 w 380"/>
                <a:gd name="T13" fmla="*/ 2147483647 h 658"/>
                <a:gd name="T14" fmla="*/ 2147483647 w 380"/>
                <a:gd name="T15" fmla="*/ 2147483647 h 658"/>
                <a:gd name="T16" fmla="*/ 2147483647 w 380"/>
                <a:gd name="T17" fmla="*/ 2147483647 h 658"/>
                <a:gd name="T18" fmla="*/ 2147483647 w 380"/>
                <a:gd name="T19" fmla="*/ 2147483647 h 658"/>
                <a:gd name="T20" fmla="*/ 2147483647 w 380"/>
                <a:gd name="T21" fmla="*/ 2147483647 h 658"/>
                <a:gd name="T22" fmla="*/ 2147483647 w 380"/>
                <a:gd name="T23" fmla="*/ 2147483647 h 658"/>
                <a:gd name="T24" fmla="*/ 2147483647 w 380"/>
                <a:gd name="T25" fmla="*/ 2147483647 h 658"/>
                <a:gd name="T26" fmla="*/ 2147483647 w 380"/>
                <a:gd name="T27" fmla="*/ 2147483647 h 658"/>
                <a:gd name="T28" fmla="*/ 2147483647 w 380"/>
                <a:gd name="T29" fmla="*/ 2147483647 h 658"/>
                <a:gd name="T30" fmla="*/ 2147483647 w 380"/>
                <a:gd name="T31" fmla="*/ 2147483647 h 658"/>
                <a:gd name="T32" fmla="*/ 2147483647 w 380"/>
                <a:gd name="T33" fmla="*/ 2147483647 h 658"/>
                <a:gd name="T34" fmla="*/ 2147483647 w 380"/>
                <a:gd name="T35" fmla="*/ 2147483647 h 658"/>
                <a:gd name="T36" fmla="*/ 2147483647 w 380"/>
                <a:gd name="T37" fmla="*/ 2147483647 h 658"/>
                <a:gd name="T38" fmla="*/ 2147483647 w 380"/>
                <a:gd name="T39" fmla="*/ 2147483647 h 658"/>
                <a:gd name="T40" fmla="*/ 2147483647 w 380"/>
                <a:gd name="T41" fmla="*/ 2147483647 h 658"/>
                <a:gd name="T42" fmla="*/ 2147483647 w 380"/>
                <a:gd name="T43" fmla="*/ 2147483647 h 658"/>
                <a:gd name="T44" fmla="*/ 1524237388 w 380"/>
                <a:gd name="T45" fmla="*/ 2147483647 h 658"/>
                <a:gd name="T46" fmla="*/ 0 w 380"/>
                <a:gd name="T47" fmla="*/ 2147483647 h 658"/>
                <a:gd name="T48" fmla="*/ 0 w 380"/>
                <a:gd name="T49" fmla="*/ 2147483647 h 658"/>
                <a:gd name="T50" fmla="*/ 1524237388 w 380"/>
                <a:gd name="T51" fmla="*/ 2147483647 h 658"/>
                <a:gd name="T52" fmla="*/ 2147483647 w 380"/>
                <a:gd name="T53" fmla="*/ 2147483647 h 658"/>
                <a:gd name="T54" fmla="*/ 2147483647 w 380"/>
                <a:gd name="T55" fmla="*/ 2147483647 h 658"/>
                <a:gd name="T56" fmla="*/ 2147483647 w 380"/>
                <a:gd name="T57" fmla="*/ 2147483647 h 658"/>
                <a:gd name="T58" fmla="*/ 2147483647 w 380"/>
                <a:gd name="T59" fmla="*/ 2147483647 h 658"/>
                <a:gd name="T60" fmla="*/ 2147483647 w 380"/>
                <a:gd name="T61" fmla="*/ 2147483647 h 658"/>
                <a:gd name="T62" fmla="*/ 2147483647 w 380"/>
                <a:gd name="T63" fmla="*/ 2147483647 h 658"/>
                <a:gd name="T64" fmla="*/ 2147483647 w 380"/>
                <a:gd name="T65" fmla="*/ 2147483647 h 658"/>
                <a:gd name="T66" fmla="*/ 2147483647 w 380"/>
                <a:gd name="T67" fmla="*/ 2147483647 h 658"/>
                <a:gd name="T68" fmla="*/ 2147483647 w 380"/>
                <a:gd name="T69" fmla="*/ 2147483647 h 658"/>
                <a:gd name="T70" fmla="*/ 2147483647 w 380"/>
                <a:gd name="T71" fmla="*/ 2147483647 h 658"/>
                <a:gd name="T72" fmla="*/ 2147483647 w 380"/>
                <a:gd name="T73" fmla="*/ 2147483647 h 658"/>
                <a:gd name="T74" fmla="*/ 2147483647 w 380"/>
                <a:gd name="T75" fmla="*/ 2147483647 h 658"/>
                <a:gd name="T76" fmla="*/ 2147483647 w 380"/>
                <a:gd name="T77" fmla="*/ 2147483647 h 658"/>
                <a:gd name="T78" fmla="*/ 2147483647 w 380"/>
                <a:gd name="T79" fmla="*/ 2147483647 h 658"/>
                <a:gd name="T80" fmla="*/ 2147483647 w 380"/>
                <a:gd name="T81" fmla="*/ 2147483647 h 658"/>
                <a:gd name="T82" fmla="*/ 2147483647 w 380"/>
                <a:gd name="T83" fmla="*/ 504564076 h 658"/>
                <a:gd name="T84" fmla="*/ 2147483647 w 380"/>
                <a:gd name="T85" fmla="*/ 504564076 h 658"/>
                <a:gd name="T86" fmla="*/ 2147483647 w 380"/>
                <a:gd name="T87" fmla="*/ 2147483647 h 658"/>
                <a:gd name="T88" fmla="*/ 2147483647 w 380"/>
                <a:gd name="T89" fmla="*/ 2147483647 h 6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658">
                  <a:moveTo>
                    <a:pt x="272" y="13"/>
                  </a:moveTo>
                  <a:lnTo>
                    <a:pt x="281" y="16"/>
                  </a:lnTo>
                  <a:lnTo>
                    <a:pt x="290" y="21"/>
                  </a:lnTo>
                  <a:lnTo>
                    <a:pt x="300" y="25"/>
                  </a:lnTo>
                  <a:lnTo>
                    <a:pt x="309" y="31"/>
                  </a:lnTo>
                  <a:lnTo>
                    <a:pt x="318" y="37"/>
                  </a:lnTo>
                  <a:lnTo>
                    <a:pt x="327" y="44"/>
                  </a:lnTo>
                  <a:lnTo>
                    <a:pt x="335" y="51"/>
                  </a:lnTo>
                  <a:lnTo>
                    <a:pt x="342" y="59"/>
                  </a:lnTo>
                  <a:lnTo>
                    <a:pt x="350" y="68"/>
                  </a:lnTo>
                  <a:lnTo>
                    <a:pt x="356" y="77"/>
                  </a:lnTo>
                  <a:lnTo>
                    <a:pt x="362" y="86"/>
                  </a:lnTo>
                  <a:lnTo>
                    <a:pt x="366" y="97"/>
                  </a:lnTo>
                  <a:lnTo>
                    <a:pt x="371" y="107"/>
                  </a:lnTo>
                  <a:lnTo>
                    <a:pt x="374" y="119"/>
                  </a:lnTo>
                  <a:lnTo>
                    <a:pt x="377" y="132"/>
                  </a:lnTo>
                  <a:lnTo>
                    <a:pt x="379" y="144"/>
                  </a:lnTo>
                  <a:lnTo>
                    <a:pt x="380" y="157"/>
                  </a:lnTo>
                  <a:lnTo>
                    <a:pt x="380" y="168"/>
                  </a:lnTo>
                  <a:lnTo>
                    <a:pt x="380" y="179"/>
                  </a:lnTo>
                  <a:lnTo>
                    <a:pt x="379" y="189"/>
                  </a:lnTo>
                  <a:lnTo>
                    <a:pt x="377" y="200"/>
                  </a:lnTo>
                  <a:lnTo>
                    <a:pt x="374" y="212"/>
                  </a:lnTo>
                  <a:lnTo>
                    <a:pt x="373" y="223"/>
                  </a:lnTo>
                  <a:lnTo>
                    <a:pt x="365" y="244"/>
                  </a:lnTo>
                  <a:lnTo>
                    <a:pt x="249" y="541"/>
                  </a:lnTo>
                  <a:lnTo>
                    <a:pt x="204" y="658"/>
                  </a:lnTo>
                  <a:lnTo>
                    <a:pt x="186" y="658"/>
                  </a:lnTo>
                  <a:lnTo>
                    <a:pt x="168" y="657"/>
                  </a:lnTo>
                  <a:lnTo>
                    <a:pt x="150" y="654"/>
                  </a:lnTo>
                  <a:lnTo>
                    <a:pt x="133" y="650"/>
                  </a:lnTo>
                  <a:lnTo>
                    <a:pt x="118" y="647"/>
                  </a:lnTo>
                  <a:lnTo>
                    <a:pt x="103" y="643"/>
                  </a:lnTo>
                  <a:lnTo>
                    <a:pt x="88" y="638"/>
                  </a:lnTo>
                  <a:lnTo>
                    <a:pt x="75" y="632"/>
                  </a:lnTo>
                  <a:lnTo>
                    <a:pt x="66" y="626"/>
                  </a:lnTo>
                  <a:lnTo>
                    <a:pt x="58" y="622"/>
                  </a:lnTo>
                  <a:lnTo>
                    <a:pt x="51" y="616"/>
                  </a:lnTo>
                  <a:lnTo>
                    <a:pt x="43" y="608"/>
                  </a:lnTo>
                  <a:lnTo>
                    <a:pt x="31" y="594"/>
                  </a:lnTo>
                  <a:lnTo>
                    <a:pt x="21" y="579"/>
                  </a:lnTo>
                  <a:lnTo>
                    <a:pt x="16" y="570"/>
                  </a:lnTo>
                  <a:lnTo>
                    <a:pt x="12" y="562"/>
                  </a:lnTo>
                  <a:lnTo>
                    <a:pt x="9" y="553"/>
                  </a:lnTo>
                  <a:lnTo>
                    <a:pt x="6" y="544"/>
                  </a:lnTo>
                  <a:lnTo>
                    <a:pt x="3" y="534"/>
                  </a:lnTo>
                  <a:lnTo>
                    <a:pt x="1" y="525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497"/>
                  </a:lnTo>
                  <a:lnTo>
                    <a:pt x="0" y="490"/>
                  </a:lnTo>
                  <a:lnTo>
                    <a:pt x="3" y="476"/>
                  </a:lnTo>
                  <a:lnTo>
                    <a:pt x="6" y="462"/>
                  </a:lnTo>
                  <a:lnTo>
                    <a:pt x="10" y="449"/>
                  </a:lnTo>
                  <a:lnTo>
                    <a:pt x="96" y="229"/>
                  </a:lnTo>
                  <a:lnTo>
                    <a:pt x="99" y="218"/>
                  </a:lnTo>
                  <a:lnTo>
                    <a:pt x="102" y="207"/>
                  </a:lnTo>
                  <a:lnTo>
                    <a:pt x="106" y="188"/>
                  </a:lnTo>
                  <a:lnTo>
                    <a:pt x="108" y="168"/>
                  </a:lnTo>
                  <a:lnTo>
                    <a:pt x="109" y="148"/>
                  </a:lnTo>
                  <a:lnTo>
                    <a:pt x="108" y="132"/>
                  </a:lnTo>
                  <a:lnTo>
                    <a:pt x="105" y="116"/>
                  </a:lnTo>
                  <a:lnTo>
                    <a:pt x="103" y="109"/>
                  </a:lnTo>
                  <a:lnTo>
                    <a:pt x="100" y="101"/>
                  </a:lnTo>
                  <a:lnTo>
                    <a:pt x="94" y="88"/>
                  </a:lnTo>
                  <a:lnTo>
                    <a:pt x="88" y="75"/>
                  </a:lnTo>
                  <a:lnTo>
                    <a:pt x="79" y="65"/>
                  </a:lnTo>
                  <a:lnTo>
                    <a:pt x="70" y="54"/>
                  </a:lnTo>
                  <a:lnTo>
                    <a:pt x="66" y="50"/>
                  </a:lnTo>
                  <a:lnTo>
                    <a:pt x="60" y="47"/>
                  </a:lnTo>
                  <a:lnTo>
                    <a:pt x="58" y="44"/>
                  </a:lnTo>
                  <a:lnTo>
                    <a:pt x="55" y="42"/>
                  </a:lnTo>
                  <a:lnTo>
                    <a:pt x="54" y="39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27"/>
                  </a:lnTo>
                  <a:lnTo>
                    <a:pt x="54" y="24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90" y="9"/>
                  </a:lnTo>
                  <a:lnTo>
                    <a:pt x="117" y="4"/>
                  </a:lnTo>
                  <a:lnTo>
                    <a:pt x="142" y="1"/>
                  </a:lnTo>
                  <a:lnTo>
                    <a:pt x="167" y="0"/>
                  </a:lnTo>
                  <a:lnTo>
                    <a:pt x="195" y="1"/>
                  </a:lnTo>
                  <a:lnTo>
                    <a:pt x="222" y="3"/>
                  </a:lnTo>
                  <a:lnTo>
                    <a:pt x="236" y="6"/>
                  </a:lnTo>
                  <a:lnTo>
                    <a:pt x="248" y="7"/>
                  </a:lnTo>
                  <a:lnTo>
                    <a:pt x="272" y="13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2027238" y="1671638"/>
              <a:ext cx="1044575" cy="127000"/>
            </a:xfrm>
            <a:custGeom>
              <a:avLst/>
              <a:gdLst>
                <a:gd name="T0" fmla="*/ 2147483647 w 1315"/>
                <a:gd name="T1" fmla="*/ 2147483647 h 161"/>
                <a:gd name="T2" fmla="*/ 2147483647 w 1315"/>
                <a:gd name="T3" fmla="*/ 2147483647 h 161"/>
                <a:gd name="T4" fmla="*/ 2147483647 w 1315"/>
                <a:gd name="T5" fmla="*/ 2147483647 h 161"/>
                <a:gd name="T6" fmla="*/ 2147483647 w 1315"/>
                <a:gd name="T7" fmla="*/ 2147483647 h 161"/>
                <a:gd name="T8" fmla="*/ 2147483647 w 1315"/>
                <a:gd name="T9" fmla="*/ 2147483647 h 161"/>
                <a:gd name="T10" fmla="*/ 2147483647 w 1315"/>
                <a:gd name="T11" fmla="*/ 2147483647 h 161"/>
                <a:gd name="T12" fmla="*/ 2147483647 w 1315"/>
                <a:gd name="T13" fmla="*/ 2147483647 h 161"/>
                <a:gd name="T14" fmla="*/ 2147483647 w 1315"/>
                <a:gd name="T15" fmla="*/ 2147483647 h 161"/>
                <a:gd name="T16" fmla="*/ 2147483647 w 1315"/>
                <a:gd name="T17" fmla="*/ 2147483647 h 161"/>
                <a:gd name="T18" fmla="*/ 2147483647 w 1315"/>
                <a:gd name="T19" fmla="*/ 2147483647 h 161"/>
                <a:gd name="T20" fmla="*/ 2147483647 w 1315"/>
                <a:gd name="T21" fmla="*/ 2147483647 h 161"/>
                <a:gd name="T22" fmla="*/ 2147483647 w 1315"/>
                <a:gd name="T23" fmla="*/ 2147483647 h 161"/>
                <a:gd name="T24" fmla="*/ 2147483647 w 1315"/>
                <a:gd name="T25" fmla="*/ 2147483647 h 161"/>
                <a:gd name="T26" fmla="*/ 2147483647 w 1315"/>
                <a:gd name="T27" fmla="*/ 2147483647 h 161"/>
                <a:gd name="T28" fmla="*/ 2147483647 w 1315"/>
                <a:gd name="T29" fmla="*/ 2147483647 h 161"/>
                <a:gd name="T30" fmla="*/ 2147483647 w 1315"/>
                <a:gd name="T31" fmla="*/ 2147483647 h 161"/>
                <a:gd name="T32" fmla="*/ 2147483647 w 1315"/>
                <a:gd name="T33" fmla="*/ 2147483647 h 161"/>
                <a:gd name="T34" fmla="*/ 2147483647 w 1315"/>
                <a:gd name="T35" fmla="*/ 2147483647 h 161"/>
                <a:gd name="T36" fmla="*/ 2147483647 w 1315"/>
                <a:gd name="T37" fmla="*/ 2147483647 h 161"/>
                <a:gd name="T38" fmla="*/ 2147483647 w 1315"/>
                <a:gd name="T39" fmla="*/ 2147483647 h 161"/>
                <a:gd name="T40" fmla="*/ 2147483647 w 1315"/>
                <a:gd name="T41" fmla="*/ 2147483647 h 161"/>
                <a:gd name="T42" fmla="*/ 2147483647 w 1315"/>
                <a:gd name="T43" fmla="*/ 2147483647 h 161"/>
                <a:gd name="T44" fmla="*/ 2147483647 w 1315"/>
                <a:gd name="T45" fmla="*/ 2147483647 h 161"/>
                <a:gd name="T46" fmla="*/ 2147483647 w 1315"/>
                <a:gd name="T47" fmla="*/ 2147483647 h 161"/>
                <a:gd name="T48" fmla="*/ 2147483647 w 1315"/>
                <a:gd name="T49" fmla="*/ 2147483647 h 161"/>
                <a:gd name="T50" fmla="*/ 2147483647 w 1315"/>
                <a:gd name="T51" fmla="*/ 2147483647 h 161"/>
                <a:gd name="T52" fmla="*/ 2147483647 w 1315"/>
                <a:gd name="T53" fmla="*/ 2147483647 h 161"/>
                <a:gd name="T54" fmla="*/ 2147483647 w 1315"/>
                <a:gd name="T55" fmla="*/ 2147483647 h 161"/>
                <a:gd name="T56" fmla="*/ 2147483647 w 1315"/>
                <a:gd name="T57" fmla="*/ 2147483647 h 161"/>
                <a:gd name="T58" fmla="*/ 2147483647 w 1315"/>
                <a:gd name="T59" fmla="*/ 2147483647 h 161"/>
                <a:gd name="T60" fmla="*/ 2147483647 w 1315"/>
                <a:gd name="T61" fmla="*/ 2147483647 h 161"/>
                <a:gd name="T62" fmla="*/ 2147483647 w 1315"/>
                <a:gd name="T63" fmla="*/ 2147483647 h 161"/>
                <a:gd name="T64" fmla="*/ 2147483647 w 1315"/>
                <a:gd name="T65" fmla="*/ 2147483647 h 161"/>
                <a:gd name="T66" fmla="*/ 2147483647 w 1315"/>
                <a:gd name="T67" fmla="*/ 2147483647 h 161"/>
                <a:gd name="T68" fmla="*/ 2147483647 w 1315"/>
                <a:gd name="T69" fmla="*/ 2147483647 h 161"/>
                <a:gd name="T70" fmla="*/ 2147483647 w 1315"/>
                <a:gd name="T71" fmla="*/ 2147483647 h 161"/>
                <a:gd name="T72" fmla="*/ 2147483647 w 1315"/>
                <a:gd name="T73" fmla="*/ 2147483647 h 161"/>
                <a:gd name="T74" fmla="*/ 2147483647 w 1315"/>
                <a:gd name="T75" fmla="*/ 2147483647 h 161"/>
                <a:gd name="T76" fmla="*/ 2147483647 w 1315"/>
                <a:gd name="T77" fmla="*/ 2147483647 h 161"/>
                <a:gd name="T78" fmla="*/ 2147483647 w 1315"/>
                <a:gd name="T79" fmla="*/ 2147483647 h 161"/>
                <a:gd name="T80" fmla="*/ 2147483647 w 1315"/>
                <a:gd name="T81" fmla="*/ 2147483647 h 161"/>
                <a:gd name="T82" fmla="*/ 2147483647 w 1315"/>
                <a:gd name="T83" fmla="*/ 2147483647 h 161"/>
                <a:gd name="T84" fmla="*/ 2147483647 w 1315"/>
                <a:gd name="T85" fmla="*/ 2147483647 h 161"/>
                <a:gd name="T86" fmla="*/ 2147483647 w 1315"/>
                <a:gd name="T87" fmla="*/ 2147483647 h 161"/>
                <a:gd name="T88" fmla="*/ 2147483647 w 1315"/>
                <a:gd name="T89" fmla="*/ 2147483647 h 161"/>
                <a:gd name="T90" fmla="*/ 2147483647 w 1315"/>
                <a:gd name="T91" fmla="*/ 2147483647 h 161"/>
                <a:gd name="T92" fmla="*/ 2147483647 w 1315"/>
                <a:gd name="T93" fmla="*/ 2147483647 h 161"/>
                <a:gd name="T94" fmla="*/ 2147483647 w 1315"/>
                <a:gd name="T95" fmla="*/ 2147483647 h 161"/>
                <a:gd name="T96" fmla="*/ 2147483647 w 1315"/>
                <a:gd name="T97" fmla="*/ 2147483647 h 161"/>
                <a:gd name="T98" fmla="*/ 2147483647 w 1315"/>
                <a:gd name="T99" fmla="*/ 2147483647 h 161"/>
                <a:gd name="T100" fmla="*/ 2147483647 w 1315"/>
                <a:gd name="T101" fmla="*/ 2147483647 h 161"/>
                <a:gd name="T102" fmla="*/ 2147483647 w 1315"/>
                <a:gd name="T103" fmla="*/ 2147483647 h 161"/>
                <a:gd name="T104" fmla="*/ 2147483647 w 1315"/>
                <a:gd name="T105" fmla="*/ 2147483647 h 161"/>
                <a:gd name="T106" fmla="*/ 2147483647 w 1315"/>
                <a:gd name="T107" fmla="*/ 2147483647 h 161"/>
                <a:gd name="T108" fmla="*/ 2147483647 w 1315"/>
                <a:gd name="T109" fmla="*/ 2147483647 h 161"/>
                <a:gd name="T110" fmla="*/ 2147483647 w 1315"/>
                <a:gd name="T111" fmla="*/ 2147483647 h 161"/>
                <a:gd name="T112" fmla="*/ 2147483647 w 1315"/>
                <a:gd name="T113" fmla="*/ 2147483647 h 161"/>
                <a:gd name="T114" fmla="*/ 2147483647 w 1315"/>
                <a:gd name="T115" fmla="*/ 2147483647 h 161"/>
                <a:gd name="T116" fmla="*/ 2147483647 w 1315"/>
                <a:gd name="T117" fmla="*/ 2147483647 h 161"/>
                <a:gd name="T118" fmla="*/ 2147483647 w 1315"/>
                <a:gd name="T119" fmla="*/ 2147483647 h 161"/>
                <a:gd name="T120" fmla="*/ 2147483647 w 1315"/>
                <a:gd name="T121" fmla="*/ 2147483647 h 161"/>
                <a:gd name="T122" fmla="*/ 2147483647 w 1315"/>
                <a:gd name="T123" fmla="*/ 2147483647 h 1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15" h="161">
                  <a:moveTo>
                    <a:pt x="772" y="126"/>
                  </a:moveTo>
                  <a:lnTo>
                    <a:pt x="787" y="125"/>
                  </a:lnTo>
                  <a:lnTo>
                    <a:pt x="801" y="123"/>
                  </a:lnTo>
                  <a:lnTo>
                    <a:pt x="818" y="120"/>
                  </a:lnTo>
                  <a:lnTo>
                    <a:pt x="825" y="117"/>
                  </a:lnTo>
                  <a:lnTo>
                    <a:pt x="834" y="114"/>
                  </a:lnTo>
                  <a:lnTo>
                    <a:pt x="828" y="106"/>
                  </a:lnTo>
                  <a:lnTo>
                    <a:pt x="812" y="111"/>
                  </a:lnTo>
                  <a:lnTo>
                    <a:pt x="797" y="114"/>
                  </a:lnTo>
                  <a:lnTo>
                    <a:pt x="787" y="115"/>
                  </a:lnTo>
                  <a:lnTo>
                    <a:pt x="780" y="115"/>
                  </a:lnTo>
                  <a:lnTo>
                    <a:pt x="771" y="115"/>
                  </a:lnTo>
                  <a:lnTo>
                    <a:pt x="768" y="114"/>
                  </a:lnTo>
                  <a:lnTo>
                    <a:pt x="763" y="112"/>
                  </a:lnTo>
                  <a:lnTo>
                    <a:pt x="762" y="111"/>
                  </a:lnTo>
                  <a:lnTo>
                    <a:pt x="759" y="109"/>
                  </a:lnTo>
                  <a:lnTo>
                    <a:pt x="754" y="105"/>
                  </a:lnTo>
                  <a:lnTo>
                    <a:pt x="754" y="103"/>
                  </a:lnTo>
                  <a:lnTo>
                    <a:pt x="753" y="100"/>
                  </a:lnTo>
                  <a:lnTo>
                    <a:pt x="751" y="94"/>
                  </a:lnTo>
                  <a:lnTo>
                    <a:pt x="753" y="88"/>
                  </a:lnTo>
                  <a:lnTo>
                    <a:pt x="754" y="82"/>
                  </a:lnTo>
                  <a:lnTo>
                    <a:pt x="757" y="76"/>
                  </a:lnTo>
                  <a:lnTo>
                    <a:pt x="760" y="70"/>
                  </a:lnTo>
                  <a:lnTo>
                    <a:pt x="766" y="65"/>
                  </a:lnTo>
                  <a:lnTo>
                    <a:pt x="772" y="59"/>
                  </a:lnTo>
                  <a:lnTo>
                    <a:pt x="780" y="56"/>
                  </a:lnTo>
                  <a:lnTo>
                    <a:pt x="787" y="53"/>
                  </a:lnTo>
                  <a:lnTo>
                    <a:pt x="797" y="50"/>
                  </a:lnTo>
                  <a:lnTo>
                    <a:pt x="806" y="50"/>
                  </a:lnTo>
                  <a:lnTo>
                    <a:pt x="824" y="50"/>
                  </a:lnTo>
                  <a:lnTo>
                    <a:pt x="831" y="53"/>
                  </a:lnTo>
                  <a:lnTo>
                    <a:pt x="840" y="55"/>
                  </a:lnTo>
                  <a:lnTo>
                    <a:pt x="852" y="47"/>
                  </a:lnTo>
                  <a:lnTo>
                    <a:pt x="848" y="46"/>
                  </a:lnTo>
                  <a:lnTo>
                    <a:pt x="842" y="44"/>
                  </a:lnTo>
                  <a:lnTo>
                    <a:pt x="831" y="41"/>
                  </a:lnTo>
                  <a:lnTo>
                    <a:pt x="819" y="40"/>
                  </a:lnTo>
                  <a:lnTo>
                    <a:pt x="807" y="40"/>
                  </a:lnTo>
                  <a:lnTo>
                    <a:pt x="792" y="41"/>
                  </a:lnTo>
                  <a:lnTo>
                    <a:pt x="778" y="44"/>
                  </a:lnTo>
                  <a:lnTo>
                    <a:pt x="765" y="47"/>
                  </a:lnTo>
                  <a:lnTo>
                    <a:pt x="759" y="50"/>
                  </a:lnTo>
                  <a:lnTo>
                    <a:pt x="754" y="53"/>
                  </a:lnTo>
                  <a:lnTo>
                    <a:pt x="745" y="59"/>
                  </a:lnTo>
                  <a:lnTo>
                    <a:pt x="741" y="64"/>
                  </a:lnTo>
                  <a:lnTo>
                    <a:pt x="736" y="67"/>
                  </a:lnTo>
                  <a:lnTo>
                    <a:pt x="730" y="74"/>
                  </a:lnTo>
                  <a:lnTo>
                    <a:pt x="727" y="82"/>
                  </a:lnTo>
                  <a:lnTo>
                    <a:pt x="724" y="90"/>
                  </a:lnTo>
                  <a:lnTo>
                    <a:pt x="724" y="96"/>
                  </a:lnTo>
                  <a:lnTo>
                    <a:pt x="726" y="103"/>
                  </a:lnTo>
                  <a:lnTo>
                    <a:pt x="729" y="108"/>
                  </a:lnTo>
                  <a:lnTo>
                    <a:pt x="730" y="111"/>
                  </a:lnTo>
                  <a:lnTo>
                    <a:pt x="738" y="117"/>
                  </a:lnTo>
                  <a:lnTo>
                    <a:pt x="741" y="118"/>
                  </a:lnTo>
                  <a:lnTo>
                    <a:pt x="747" y="122"/>
                  </a:lnTo>
                  <a:lnTo>
                    <a:pt x="751" y="123"/>
                  </a:lnTo>
                  <a:lnTo>
                    <a:pt x="757" y="125"/>
                  </a:lnTo>
                  <a:lnTo>
                    <a:pt x="765" y="125"/>
                  </a:lnTo>
                  <a:lnTo>
                    <a:pt x="772" y="126"/>
                  </a:lnTo>
                  <a:close/>
                  <a:moveTo>
                    <a:pt x="1135" y="126"/>
                  </a:moveTo>
                  <a:lnTo>
                    <a:pt x="1150" y="125"/>
                  </a:lnTo>
                  <a:lnTo>
                    <a:pt x="1165" y="123"/>
                  </a:lnTo>
                  <a:lnTo>
                    <a:pt x="1180" y="120"/>
                  </a:lnTo>
                  <a:lnTo>
                    <a:pt x="1189" y="117"/>
                  </a:lnTo>
                  <a:lnTo>
                    <a:pt x="1197" y="114"/>
                  </a:lnTo>
                  <a:lnTo>
                    <a:pt x="1190" y="106"/>
                  </a:lnTo>
                  <a:lnTo>
                    <a:pt x="1175" y="111"/>
                  </a:lnTo>
                  <a:lnTo>
                    <a:pt x="1159" y="114"/>
                  </a:lnTo>
                  <a:lnTo>
                    <a:pt x="1151" y="115"/>
                  </a:lnTo>
                  <a:lnTo>
                    <a:pt x="1142" y="115"/>
                  </a:lnTo>
                  <a:lnTo>
                    <a:pt x="1135" y="115"/>
                  </a:lnTo>
                  <a:lnTo>
                    <a:pt x="1130" y="114"/>
                  </a:lnTo>
                  <a:lnTo>
                    <a:pt x="1127" y="112"/>
                  </a:lnTo>
                  <a:lnTo>
                    <a:pt x="1124" y="111"/>
                  </a:lnTo>
                  <a:lnTo>
                    <a:pt x="1123" y="109"/>
                  </a:lnTo>
                  <a:lnTo>
                    <a:pt x="1118" y="105"/>
                  </a:lnTo>
                  <a:lnTo>
                    <a:pt x="1117" y="103"/>
                  </a:lnTo>
                  <a:lnTo>
                    <a:pt x="1117" y="100"/>
                  </a:lnTo>
                  <a:lnTo>
                    <a:pt x="1115" y="94"/>
                  </a:lnTo>
                  <a:lnTo>
                    <a:pt x="1115" y="88"/>
                  </a:lnTo>
                  <a:lnTo>
                    <a:pt x="1117" y="82"/>
                  </a:lnTo>
                  <a:lnTo>
                    <a:pt x="1120" y="76"/>
                  </a:lnTo>
                  <a:lnTo>
                    <a:pt x="1124" y="70"/>
                  </a:lnTo>
                  <a:lnTo>
                    <a:pt x="1129" y="65"/>
                  </a:lnTo>
                  <a:lnTo>
                    <a:pt x="1135" y="59"/>
                  </a:lnTo>
                  <a:lnTo>
                    <a:pt x="1142" y="56"/>
                  </a:lnTo>
                  <a:lnTo>
                    <a:pt x="1151" y="53"/>
                  </a:lnTo>
                  <a:lnTo>
                    <a:pt x="1160" y="50"/>
                  </a:lnTo>
                  <a:lnTo>
                    <a:pt x="1169" y="50"/>
                  </a:lnTo>
                  <a:lnTo>
                    <a:pt x="1187" y="50"/>
                  </a:lnTo>
                  <a:lnTo>
                    <a:pt x="1195" y="53"/>
                  </a:lnTo>
                  <a:lnTo>
                    <a:pt x="1204" y="55"/>
                  </a:lnTo>
                  <a:lnTo>
                    <a:pt x="1216" y="47"/>
                  </a:lnTo>
                  <a:lnTo>
                    <a:pt x="1210" y="46"/>
                  </a:lnTo>
                  <a:lnTo>
                    <a:pt x="1206" y="44"/>
                  </a:lnTo>
                  <a:lnTo>
                    <a:pt x="1201" y="43"/>
                  </a:lnTo>
                  <a:lnTo>
                    <a:pt x="1195" y="41"/>
                  </a:lnTo>
                  <a:lnTo>
                    <a:pt x="1183" y="40"/>
                  </a:lnTo>
                  <a:lnTo>
                    <a:pt x="1171" y="40"/>
                  </a:lnTo>
                  <a:lnTo>
                    <a:pt x="1156" y="41"/>
                  </a:lnTo>
                  <a:lnTo>
                    <a:pt x="1141" y="44"/>
                  </a:lnTo>
                  <a:lnTo>
                    <a:pt x="1129" y="47"/>
                  </a:lnTo>
                  <a:lnTo>
                    <a:pt x="1123" y="50"/>
                  </a:lnTo>
                  <a:lnTo>
                    <a:pt x="1118" y="53"/>
                  </a:lnTo>
                  <a:lnTo>
                    <a:pt x="1108" y="59"/>
                  </a:lnTo>
                  <a:lnTo>
                    <a:pt x="1103" y="64"/>
                  </a:lnTo>
                  <a:lnTo>
                    <a:pt x="1100" y="67"/>
                  </a:lnTo>
                  <a:lnTo>
                    <a:pt x="1094" y="74"/>
                  </a:lnTo>
                  <a:lnTo>
                    <a:pt x="1090" y="82"/>
                  </a:lnTo>
                  <a:lnTo>
                    <a:pt x="1088" y="90"/>
                  </a:lnTo>
                  <a:lnTo>
                    <a:pt x="1088" y="96"/>
                  </a:lnTo>
                  <a:lnTo>
                    <a:pt x="1090" y="103"/>
                  </a:lnTo>
                  <a:lnTo>
                    <a:pt x="1091" y="108"/>
                  </a:lnTo>
                  <a:lnTo>
                    <a:pt x="1094" y="111"/>
                  </a:lnTo>
                  <a:lnTo>
                    <a:pt x="1100" y="117"/>
                  </a:lnTo>
                  <a:lnTo>
                    <a:pt x="1105" y="118"/>
                  </a:lnTo>
                  <a:lnTo>
                    <a:pt x="1109" y="122"/>
                  </a:lnTo>
                  <a:lnTo>
                    <a:pt x="1115" y="123"/>
                  </a:lnTo>
                  <a:lnTo>
                    <a:pt x="1121" y="125"/>
                  </a:lnTo>
                  <a:lnTo>
                    <a:pt x="1127" y="125"/>
                  </a:lnTo>
                  <a:lnTo>
                    <a:pt x="1135" y="126"/>
                  </a:lnTo>
                  <a:close/>
                  <a:moveTo>
                    <a:pt x="899" y="126"/>
                  </a:moveTo>
                  <a:lnTo>
                    <a:pt x="914" y="125"/>
                  </a:lnTo>
                  <a:lnTo>
                    <a:pt x="929" y="123"/>
                  </a:lnTo>
                  <a:lnTo>
                    <a:pt x="944" y="120"/>
                  </a:lnTo>
                  <a:lnTo>
                    <a:pt x="953" y="117"/>
                  </a:lnTo>
                  <a:lnTo>
                    <a:pt x="960" y="114"/>
                  </a:lnTo>
                  <a:lnTo>
                    <a:pt x="954" y="106"/>
                  </a:lnTo>
                  <a:lnTo>
                    <a:pt x="939" y="111"/>
                  </a:lnTo>
                  <a:lnTo>
                    <a:pt x="923" y="114"/>
                  </a:lnTo>
                  <a:lnTo>
                    <a:pt x="915" y="115"/>
                  </a:lnTo>
                  <a:lnTo>
                    <a:pt x="906" y="115"/>
                  </a:lnTo>
                  <a:lnTo>
                    <a:pt x="899" y="115"/>
                  </a:lnTo>
                  <a:lnTo>
                    <a:pt x="894" y="114"/>
                  </a:lnTo>
                  <a:lnTo>
                    <a:pt x="891" y="112"/>
                  </a:lnTo>
                  <a:lnTo>
                    <a:pt x="888" y="111"/>
                  </a:lnTo>
                  <a:lnTo>
                    <a:pt x="887" y="109"/>
                  </a:lnTo>
                  <a:lnTo>
                    <a:pt x="882" y="105"/>
                  </a:lnTo>
                  <a:lnTo>
                    <a:pt x="881" y="103"/>
                  </a:lnTo>
                  <a:lnTo>
                    <a:pt x="881" y="100"/>
                  </a:lnTo>
                  <a:lnTo>
                    <a:pt x="879" y="94"/>
                  </a:lnTo>
                  <a:lnTo>
                    <a:pt x="879" y="88"/>
                  </a:lnTo>
                  <a:lnTo>
                    <a:pt x="881" y="82"/>
                  </a:lnTo>
                  <a:lnTo>
                    <a:pt x="884" y="76"/>
                  </a:lnTo>
                  <a:lnTo>
                    <a:pt x="888" y="70"/>
                  </a:lnTo>
                  <a:lnTo>
                    <a:pt x="893" y="65"/>
                  </a:lnTo>
                  <a:lnTo>
                    <a:pt x="899" y="59"/>
                  </a:lnTo>
                  <a:lnTo>
                    <a:pt x="906" y="56"/>
                  </a:lnTo>
                  <a:lnTo>
                    <a:pt x="915" y="53"/>
                  </a:lnTo>
                  <a:lnTo>
                    <a:pt x="923" y="50"/>
                  </a:lnTo>
                  <a:lnTo>
                    <a:pt x="933" y="50"/>
                  </a:lnTo>
                  <a:lnTo>
                    <a:pt x="951" y="50"/>
                  </a:lnTo>
                  <a:lnTo>
                    <a:pt x="959" y="53"/>
                  </a:lnTo>
                  <a:lnTo>
                    <a:pt x="968" y="55"/>
                  </a:lnTo>
                  <a:lnTo>
                    <a:pt x="978" y="47"/>
                  </a:lnTo>
                  <a:lnTo>
                    <a:pt x="974" y="46"/>
                  </a:lnTo>
                  <a:lnTo>
                    <a:pt x="969" y="44"/>
                  </a:lnTo>
                  <a:lnTo>
                    <a:pt x="965" y="43"/>
                  </a:lnTo>
                  <a:lnTo>
                    <a:pt x="959" y="41"/>
                  </a:lnTo>
                  <a:lnTo>
                    <a:pt x="947" y="40"/>
                  </a:lnTo>
                  <a:lnTo>
                    <a:pt x="935" y="40"/>
                  </a:lnTo>
                  <a:lnTo>
                    <a:pt x="918" y="41"/>
                  </a:lnTo>
                  <a:lnTo>
                    <a:pt x="905" y="44"/>
                  </a:lnTo>
                  <a:lnTo>
                    <a:pt x="893" y="47"/>
                  </a:lnTo>
                  <a:lnTo>
                    <a:pt x="887" y="50"/>
                  </a:lnTo>
                  <a:lnTo>
                    <a:pt x="881" y="53"/>
                  </a:lnTo>
                  <a:lnTo>
                    <a:pt x="872" y="59"/>
                  </a:lnTo>
                  <a:lnTo>
                    <a:pt x="867" y="64"/>
                  </a:lnTo>
                  <a:lnTo>
                    <a:pt x="864" y="67"/>
                  </a:lnTo>
                  <a:lnTo>
                    <a:pt x="858" y="74"/>
                  </a:lnTo>
                  <a:lnTo>
                    <a:pt x="854" y="82"/>
                  </a:lnTo>
                  <a:lnTo>
                    <a:pt x="852" y="90"/>
                  </a:lnTo>
                  <a:lnTo>
                    <a:pt x="852" y="96"/>
                  </a:lnTo>
                  <a:lnTo>
                    <a:pt x="854" y="103"/>
                  </a:lnTo>
                  <a:lnTo>
                    <a:pt x="855" y="108"/>
                  </a:lnTo>
                  <a:lnTo>
                    <a:pt x="858" y="111"/>
                  </a:lnTo>
                  <a:lnTo>
                    <a:pt x="864" y="117"/>
                  </a:lnTo>
                  <a:lnTo>
                    <a:pt x="869" y="118"/>
                  </a:lnTo>
                  <a:lnTo>
                    <a:pt x="873" y="122"/>
                  </a:lnTo>
                  <a:lnTo>
                    <a:pt x="879" y="123"/>
                  </a:lnTo>
                  <a:lnTo>
                    <a:pt x="885" y="125"/>
                  </a:lnTo>
                  <a:lnTo>
                    <a:pt x="891" y="125"/>
                  </a:lnTo>
                  <a:lnTo>
                    <a:pt x="899" y="126"/>
                  </a:lnTo>
                  <a:close/>
                  <a:moveTo>
                    <a:pt x="1036" y="125"/>
                  </a:moveTo>
                  <a:lnTo>
                    <a:pt x="1058" y="125"/>
                  </a:lnTo>
                  <a:lnTo>
                    <a:pt x="1073" y="85"/>
                  </a:lnTo>
                  <a:lnTo>
                    <a:pt x="1075" y="81"/>
                  </a:lnTo>
                  <a:lnTo>
                    <a:pt x="1075" y="78"/>
                  </a:lnTo>
                  <a:lnTo>
                    <a:pt x="1073" y="74"/>
                  </a:lnTo>
                  <a:lnTo>
                    <a:pt x="1070" y="71"/>
                  </a:lnTo>
                  <a:lnTo>
                    <a:pt x="1066" y="68"/>
                  </a:lnTo>
                  <a:lnTo>
                    <a:pt x="1061" y="67"/>
                  </a:lnTo>
                  <a:lnTo>
                    <a:pt x="1055" y="65"/>
                  </a:lnTo>
                  <a:lnTo>
                    <a:pt x="1048" y="65"/>
                  </a:lnTo>
                  <a:lnTo>
                    <a:pt x="1039" y="65"/>
                  </a:lnTo>
                  <a:lnTo>
                    <a:pt x="1030" y="67"/>
                  </a:lnTo>
                  <a:lnTo>
                    <a:pt x="1021" y="68"/>
                  </a:lnTo>
                  <a:lnTo>
                    <a:pt x="1012" y="71"/>
                  </a:lnTo>
                  <a:lnTo>
                    <a:pt x="1027" y="32"/>
                  </a:lnTo>
                  <a:lnTo>
                    <a:pt x="1003" y="37"/>
                  </a:lnTo>
                  <a:lnTo>
                    <a:pt x="968" y="125"/>
                  </a:lnTo>
                  <a:lnTo>
                    <a:pt x="990" y="125"/>
                  </a:lnTo>
                  <a:lnTo>
                    <a:pt x="1009" y="81"/>
                  </a:lnTo>
                  <a:lnTo>
                    <a:pt x="1022" y="76"/>
                  </a:lnTo>
                  <a:lnTo>
                    <a:pt x="1030" y="76"/>
                  </a:lnTo>
                  <a:lnTo>
                    <a:pt x="1037" y="74"/>
                  </a:lnTo>
                  <a:lnTo>
                    <a:pt x="1042" y="74"/>
                  </a:lnTo>
                  <a:lnTo>
                    <a:pt x="1045" y="76"/>
                  </a:lnTo>
                  <a:lnTo>
                    <a:pt x="1049" y="79"/>
                  </a:lnTo>
                  <a:lnTo>
                    <a:pt x="1051" y="81"/>
                  </a:lnTo>
                  <a:lnTo>
                    <a:pt x="1051" y="82"/>
                  </a:lnTo>
                  <a:lnTo>
                    <a:pt x="1051" y="85"/>
                  </a:lnTo>
                  <a:lnTo>
                    <a:pt x="1051" y="87"/>
                  </a:lnTo>
                  <a:lnTo>
                    <a:pt x="1036" y="125"/>
                  </a:lnTo>
                  <a:close/>
                  <a:moveTo>
                    <a:pt x="105" y="118"/>
                  </a:moveTo>
                  <a:lnTo>
                    <a:pt x="111" y="122"/>
                  </a:lnTo>
                  <a:lnTo>
                    <a:pt x="115" y="122"/>
                  </a:lnTo>
                  <a:lnTo>
                    <a:pt x="120" y="123"/>
                  </a:lnTo>
                  <a:lnTo>
                    <a:pt x="129" y="125"/>
                  </a:lnTo>
                  <a:lnTo>
                    <a:pt x="138" y="126"/>
                  </a:lnTo>
                  <a:lnTo>
                    <a:pt x="153" y="125"/>
                  </a:lnTo>
                  <a:lnTo>
                    <a:pt x="160" y="123"/>
                  </a:lnTo>
                  <a:lnTo>
                    <a:pt x="168" y="120"/>
                  </a:lnTo>
                  <a:lnTo>
                    <a:pt x="174" y="118"/>
                  </a:lnTo>
                  <a:lnTo>
                    <a:pt x="180" y="115"/>
                  </a:lnTo>
                  <a:lnTo>
                    <a:pt x="185" y="111"/>
                  </a:lnTo>
                  <a:lnTo>
                    <a:pt x="188" y="106"/>
                  </a:lnTo>
                  <a:lnTo>
                    <a:pt x="189" y="103"/>
                  </a:lnTo>
                  <a:lnTo>
                    <a:pt x="189" y="102"/>
                  </a:lnTo>
                  <a:lnTo>
                    <a:pt x="188" y="99"/>
                  </a:lnTo>
                  <a:lnTo>
                    <a:pt x="186" y="96"/>
                  </a:lnTo>
                  <a:lnTo>
                    <a:pt x="182" y="94"/>
                  </a:lnTo>
                  <a:lnTo>
                    <a:pt x="174" y="91"/>
                  </a:lnTo>
                  <a:lnTo>
                    <a:pt x="165" y="88"/>
                  </a:lnTo>
                  <a:lnTo>
                    <a:pt x="148" y="85"/>
                  </a:lnTo>
                  <a:lnTo>
                    <a:pt x="144" y="82"/>
                  </a:lnTo>
                  <a:lnTo>
                    <a:pt x="142" y="81"/>
                  </a:lnTo>
                  <a:lnTo>
                    <a:pt x="142" y="79"/>
                  </a:lnTo>
                  <a:lnTo>
                    <a:pt x="145" y="76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56" y="73"/>
                  </a:lnTo>
                  <a:lnTo>
                    <a:pt x="163" y="71"/>
                  </a:lnTo>
                  <a:lnTo>
                    <a:pt x="174" y="73"/>
                  </a:lnTo>
                  <a:lnTo>
                    <a:pt x="180" y="74"/>
                  </a:lnTo>
                  <a:lnTo>
                    <a:pt x="186" y="76"/>
                  </a:lnTo>
                  <a:lnTo>
                    <a:pt x="198" y="68"/>
                  </a:lnTo>
                  <a:lnTo>
                    <a:pt x="191" y="65"/>
                  </a:lnTo>
                  <a:lnTo>
                    <a:pt x="183" y="64"/>
                  </a:lnTo>
                  <a:lnTo>
                    <a:pt x="175" y="62"/>
                  </a:lnTo>
                  <a:lnTo>
                    <a:pt x="166" y="62"/>
                  </a:lnTo>
                  <a:lnTo>
                    <a:pt x="153" y="64"/>
                  </a:lnTo>
                  <a:lnTo>
                    <a:pt x="145" y="65"/>
                  </a:lnTo>
                  <a:lnTo>
                    <a:pt x="139" y="67"/>
                  </a:lnTo>
                  <a:lnTo>
                    <a:pt x="133" y="70"/>
                  </a:lnTo>
                  <a:lnTo>
                    <a:pt x="127" y="73"/>
                  </a:lnTo>
                  <a:lnTo>
                    <a:pt x="124" y="76"/>
                  </a:lnTo>
                  <a:lnTo>
                    <a:pt x="121" y="81"/>
                  </a:lnTo>
                  <a:lnTo>
                    <a:pt x="121" y="84"/>
                  </a:lnTo>
                  <a:lnTo>
                    <a:pt x="121" y="87"/>
                  </a:lnTo>
                  <a:lnTo>
                    <a:pt x="123" y="90"/>
                  </a:lnTo>
                  <a:lnTo>
                    <a:pt x="126" y="91"/>
                  </a:lnTo>
                  <a:lnTo>
                    <a:pt x="135" y="94"/>
                  </a:lnTo>
                  <a:lnTo>
                    <a:pt x="144" y="97"/>
                  </a:lnTo>
                  <a:lnTo>
                    <a:pt x="153" y="100"/>
                  </a:lnTo>
                  <a:lnTo>
                    <a:pt x="162" y="102"/>
                  </a:lnTo>
                  <a:lnTo>
                    <a:pt x="165" y="105"/>
                  </a:lnTo>
                  <a:lnTo>
                    <a:pt x="166" y="105"/>
                  </a:lnTo>
                  <a:lnTo>
                    <a:pt x="165" y="108"/>
                  </a:lnTo>
                  <a:lnTo>
                    <a:pt x="165" y="109"/>
                  </a:lnTo>
                  <a:lnTo>
                    <a:pt x="162" y="111"/>
                  </a:lnTo>
                  <a:lnTo>
                    <a:pt x="157" y="114"/>
                  </a:lnTo>
                  <a:lnTo>
                    <a:pt x="150" y="115"/>
                  </a:lnTo>
                  <a:lnTo>
                    <a:pt x="141" y="115"/>
                  </a:lnTo>
                  <a:lnTo>
                    <a:pt x="135" y="115"/>
                  </a:lnTo>
                  <a:lnTo>
                    <a:pt x="127" y="114"/>
                  </a:lnTo>
                  <a:lnTo>
                    <a:pt x="121" y="112"/>
                  </a:lnTo>
                  <a:lnTo>
                    <a:pt x="115" y="109"/>
                  </a:lnTo>
                  <a:lnTo>
                    <a:pt x="105" y="118"/>
                  </a:lnTo>
                  <a:close/>
                  <a:moveTo>
                    <a:pt x="204" y="93"/>
                  </a:moveTo>
                  <a:lnTo>
                    <a:pt x="203" y="99"/>
                  </a:lnTo>
                  <a:lnTo>
                    <a:pt x="203" y="105"/>
                  </a:lnTo>
                  <a:lnTo>
                    <a:pt x="203" y="108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7" y="115"/>
                  </a:lnTo>
                  <a:lnTo>
                    <a:pt x="213" y="118"/>
                  </a:lnTo>
                  <a:lnTo>
                    <a:pt x="221" y="122"/>
                  </a:lnTo>
                  <a:lnTo>
                    <a:pt x="230" y="125"/>
                  </a:lnTo>
                  <a:lnTo>
                    <a:pt x="242" y="125"/>
                  </a:lnTo>
                  <a:lnTo>
                    <a:pt x="254" y="125"/>
                  </a:lnTo>
                  <a:lnTo>
                    <a:pt x="264" y="122"/>
                  </a:lnTo>
                  <a:lnTo>
                    <a:pt x="275" y="118"/>
                  </a:lnTo>
                  <a:lnTo>
                    <a:pt x="282" y="115"/>
                  </a:lnTo>
                  <a:lnTo>
                    <a:pt x="290" y="109"/>
                  </a:lnTo>
                  <a:lnTo>
                    <a:pt x="296" y="105"/>
                  </a:lnTo>
                  <a:lnTo>
                    <a:pt x="300" y="99"/>
                  </a:lnTo>
                  <a:lnTo>
                    <a:pt x="303" y="93"/>
                  </a:lnTo>
                  <a:lnTo>
                    <a:pt x="305" y="87"/>
                  </a:lnTo>
                  <a:lnTo>
                    <a:pt x="305" y="82"/>
                  </a:lnTo>
                  <a:lnTo>
                    <a:pt x="303" y="79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3" y="68"/>
                  </a:lnTo>
                  <a:lnTo>
                    <a:pt x="285" y="65"/>
                  </a:lnTo>
                  <a:lnTo>
                    <a:pt x="276" y="64"/>
                  </a:lnTo>
                  <a:lnTo>
                    <a:pt x="266" y="62"/>
                  </a:lnTo>
                  <a:lnTo>
                    <a:pt x="254" y="64"/>
                  </a:lnTo>
                  <a:lnTo>
                    <a:pt x="243" y="65"/>
                  </a:lnTo>
                  <a:lnTo>
                    <a:pt x="234" y="68"/>
                  </a:lnTo>
                  <a:lnTo>
                    <a:pt x="225" y="71"/>
                  </a:lnTo>
                  <a:lnTo>
                    <a:pt x="218" y="76"/>
                  </a:lnTo>
                  <a:lnTo>
                    <a:pt x="212" y="82"/>
                  </a:lnTo>
                  <a:lnTo>
                    <a:pt x="207" y="87"/>
                  </a:lnTo>
                  <a:lnTo>
                    <a:pt x="206" y="90"/>
                  </a:lnTo>
                  <a:lnTo>
                    <a:pt x="204" y="93"/>
                  </a:lnTo>
                  <a:close/>
                  <a:moveTo>
                    <a:pt x="437" y="84"/>
                  </a:moveTo>
                  <a:lnTo>
                    <a:pt x="422" y="125"/>
                  </a:lnTo>
                  <a:lnTo>
                    <a:pt x="445" y="125"/>
                  </a:lnTo>
                  <a:lnTo>
                    <a:pt x="461" y="81"/>
                  </a:lnTo>
                  <a:lnTo>
                    <a:pt x="461" y="76"/>
                  </a:lnTo>
                  <a:lnTo>
                    <a:pt x="461" y="73"/>
                  </a:lnTo>
                  <a:lnTo>
                    <a:pt x="458" y="70"/>
                  </a:lnTo>
                  <a:lnTo>
                    <a:pt x="455" y="68"/>
                  </a:lnTo>
                  <a:lnTo>
                    <a:pt x="451" y="65"/>
                  </a:lnTo>
                  <a:lnTo>
                    <a:pt x="445" y="64"/>
                  </a:lnTo>
                  <a:lnTo>
                    <a:pt x="433" y="64"/>
                  </a:lnTo>
                  <a:lnTo>
                    <a:pt x="424" y="64"/>
                  </a:lnTo>
                  <a:lnTo>
                    <a:pt x="415" y="65"/>
                  </a:lnTo>
                  <a:lnTo>
                    <a:pt x="406" y="67"/>
                  </a:lnTo>
                  <a:lnTo>
                    <a:pt x="398" y="68"/>
                  </a:lnTo>
                  <a:lnTo>
                    <a:pt x="394" y="67"/>
                  </a:lnTo>
                  <a:lnTo>
                    <a:pt x="388" y="64"/>
                  </a:lnTo>
                  <a:lnTo>
                    <a:pt x="381" y="64"/>
                  </a:lnTo>
                  <a:lnTo>
                    <a:pt x="374" y="64"/>
                  </a:lnTo>
                  <a:lnTo>
                    <a:pt x="360" y="64"/>
                  </a:lnTo>
                  <a:lnTo>
                    <a:pt x="348" y="65"/>
                  </a:lnTo>
                  <a:lnTo>
                    <a:pt x="338" y="70"/>
                  </a:lnTo>
                  <a:lnTo>
                    <a:pt x="324" y="73"/>
                  </a:lnTo>
                  <a:lnTo>
                    <a:pt x="305" y="125"/>
                  </a:lnTo>
                  <a:lnTo>
                    <a:pt x="327" y="125"/>
                  </a:lnTo>
                  <a:lnTo>
                    <a:pt x="345" y="76"/>
                  </a:lnTo>
                  <a:lnTo>
                    <a:pt x="353" y="74"/>
                  </a:lnTo>
                  <a:lnTo>
                    <a:pt x="360" y="73"/>
                  </a:lnTo>
                  <a:lnTo>
                    <a:pt x="371" y="73"/>
                  </a:lnTo>
                  <a:lnTo>
                    <a:pt x="374" y="74"/>
                  </a:lnTo>
                  <a:lnTo>
                    <a:pt x="377" y="74"/>
                  </a:lnTo>
                  <a:lnTo>
                    <a:pt x="378" y="78"/>
                  </a:lnTo>
                  <a:lnTo>
                    <a:pt x="378" y="79"/>
                  </a:lnTo>
                  <a:lnTo>
                    <a:pt x="378" y="82"/>
                  </a:lnTo>
                  <a:lnTo>
                    <a:pt x="378" y="84"/>
                  </a:lnTo>
                  <a:lnTo>
                    <a:pt x="363" y="125"/>
                  </a:lnTo>
                  <a:lnTo>
                    <a:pt x="386" y="125"/>
                  </a:lnTo>
                  <a:lnTo>
                    <a:pt x="403" y="79"/>
                  </a:lnTo>
                  <a:lnTo>
                    <a:pt x="404" y="78"/>
                  </a:lnTo>
                  <a:lnTo>
                    <a:pt x="404" y="76"/>
                  </a:lnTo>
                  <a:lnTo>
                    <a:pt x="410" y="74"/>
                  </a:lnTo>
                  <a:lnTo>
                    <a:pt x="418" y="73"/>
                  </a:lnTo>
                  <a:lnTo>
                    <a:pt x="424" y="73"/>
                  </a:lnTo>
                  <a:lnTo>
                    <a:pt x="428" y="73"/>
                  </a:lnTo>
                  <a:lnTo>
                    <a:pt x="433" y="74"/>
                  </a:lnTo>
                  <a:lnTo>
                    <a:pt x="436" y="76"/>
                  </a:lnTo>
                  <a:lnTo>
                    <a:pt x="437" y="79"/>
                  </a:lnTo>
                  <a:lnTo>
                    <a:pt x="437" y="82"/>
                  </a:lnTo>
                  <a:lnTo>
                    <a:pt x="437" y="84"/>
                  </a:lnTo>
                  <a:close/>
                  <a:moveTo>
                    <a:pt x="472" y="94"/>
                  </a:moveTo>
                  <a:lnTo>
                    <a:pt x="470" y="100"/>
                  </a:lnTo>
                  <a:lnTo>
                    <a:pt x="470" y="106"/>
                  </a:lnTo>
                  <a:lnTo>
                    <a:pt x="472" y="108"/>
                  </a:lnTo>
                  <a:lnTo>
                    <a:pt x="472" y="111"/>
                  </a:lnTo>
                  <a:lnTo>
                    <a:pt x="473" y="114"/>
                  </a:lnTo>
                  <a:lnTo>
                    <a:pt x="476" y="115"/>
                  </a:lnTo>
                  <a:lnTo>
                    <a:pt x="481" y="120"/>
                  </a:lnTo>
                  <a:lnTo>
                    <a:pt x="488" y="123"/>
                  </a:lnTo>
                  <a:lnTo>
                    <a:pt x="497" y="125"/>
                  </a:lnTo>
                  <a:lnTo>
                    <a:pt x="509" y="126"/>
                  </a:lnTo>
                  <a:lnTo>
                    <a:pt x="521" y="125"/>
                  </a:lnTo>
                  <a:lnTo>
                    <a:pt x="532" y="123"/>
                  </a:lnTo>
                  <a:lnTo>
                    <a:pt x="542" y="120"/>
                  </a:lnTo>
                  <a:lnTo>
                    <a:pt x="550" y="115"/>
                  </a:lnTo>
                  <a:lnTo>
                    <a:pt x="557" y="111"/>
                  </a:lnTo>
                  <a:lnTo>
                    <a:pt x="563" y="106"/>
                  </a:lnTo>
                  <a:lnTo>
                    <a:pt x="568" y="100"/>
                  </a:lnTo>
                  <a:lnTo>
                    <a:pt x="571" y="94"/>
                  </a:lnTo>
                  <a:lnTo>
                    <a:pt x="572" y="88"/>
                  </a:lnTo>
                  <a:lnTo>
                    <a:pt x="572" y="82"/>
                  </a:lnTo>
                  <a:lnTo>
                    <a:pt x="571" y="81"/>
                  </a:lnTo>
                  <a:lnTo>
                    <a:pt x="569" y="78"/>
                  </a:lnTo>
                  <a:lnTo>
                    <a:pt x="566" y="73"/>
                  </a:lnTo>
                  <a:lnTo>
                    <a:pt x="560" y="70"/>
                  </a:lnTo>
                  <a:lnTo>
                    <a:pt x="553" y="67"/>
                  </a:lnTo>
                  <a:lnTo>
                    <a:pt x="544" y="64"/>
                  </a:lnTo>
                  <a:lnTo>
                    <a:pt x="533" y="64"/>
                  </a:lnTo>
                  <a:lnTo>
                    <a:pt x="523" y="64"/>
                  </a:lnTo>
                  <a:lnTo>
                    <a:pt x="511" y="67"/>
                  </a:lnTo>
                  <a:lnTo>
                    <a:pt x="502" y="68"/>
                  </a:lnTo>
                  <a:lnTo>
                    <a:pt x="493" y="73"/>
                  </a:lnTo>
                  <a:lnTo>
                    <a:pt x="485" y="78"/>
                  </a:lnTo>
                  <a:lnTo>
                    <a:pt x="479" y="82"/>
                  </a:lnTo>
                  <a:lnTo>
                    <a:pt x="475" y="88"/>
                  </a:lnTo>
                  <a:lnTo>
                    <a:pt x="473" y="91"/>
                  </a:lnTo>
                  <a:lnTo>
                    <a:pt x="472" y="94"/>
                  </a:lnTo>
                  <a:close/>
                  <a:moveTo>
                    <a:pt x="572" y="118"/>
                  </a:moveTo>
                  <a:lnTo>
                    <a:pt x="580" y="122"/>
                  </a:lnTo>
                  <a:lnTo>
                    <a:pt x="588" y="125"/>
                  </a:lnTo>
                  <a:lnTo>
                    <a:pt x="597" y="126"/>
                  </a:lnTo>
                  <a:lnTo>
                    <a:pt x="606" y="126"/>
                  </a:lnTo>
                  <a:lnTo>
                    <a:pt x="622" y="125"/>
                  </a:lnTo>
                  <a:lnTo>
                    <a:pt x="630" y="123"/>
                  </a:lnTo>
                  <a:lnTo>
                    <a:pt x="637" y="122"/>
                  </a:lnTo>
                  <a:lnTo>
                    <a:pt x="643" y="118"/>
                  </a:lnTo>
                  <a:lnTo>
                    <a:pt x="646" y="117"/>
                  </a:lnTo>
                  <a:lnTo>
                    <a:pt x="649" y="115"/>
                  </a:lnTo>
                  <a:lnTo>
                    <a:pt x="654" y="111"/>
                  </a:lnTo>
                  <a:lnTo>
                    <a:pt x="657" y="106"/>
                  </a:lnTo>
                  <a:lnTo>
                    <a:pt x="657" y="105"/>
                  </a:lnTo>
                  <a:lnTo>
                    <a:pt x="657" y="103"/>
                  </a:lnTo>
                  <a:lnTo>
                    <a:pt x="657" y="99"/>
                  </a:lnTo>
                  <a:lnTo>
                    <a:pt x="654" y="97"/>
                  </a:lnTo>
                  <a:lnTo>
                    <a:pt x="651" y="94"/>
                  </a:lnTo>
                  <a:lnTo>
                    <a:pt x="643" y="91"/>
                  </a:lnTo>
                  <a:lnTo>
                    <a:pt x="634" y="90"/>
                  </a:lnTo>
                  <a:lnTo>
                    <a:pt x="616" y="85"/>
                  </a:lnTo>
                  <a:lnTo>
                    <a:pt x="612" y="84"/>
                  </a:lnTo>
                  <a:lnTo>
                    <a:pt x="612" y="82"/>
                  </a:lnTo>
                  <a:lnTo>
                    <a:pt x="612" y="81"/>
                  </a:lnTo>
                  <a:lnTo>
                    <a:pt x="613" y="78"/>
                  </a:lnTo>
                  <a:lnTo>
                    <a:pt x="615" y="76"/>
                  </a:lnTo>
                  <a:lnTo>
                    <a:pt x="616" y="76"/>
                  </a:lnTo>
                  <a:lnTo>
                    <a:pt x="619" y="74"/>
                  </a:lnTo>
                  <a:lnTo>
                    <a:pt x="625" y="73"/>
                  </a:lnTo>
                  <a:lnTo>
                    <a:pt x="633" y="73"/>
                  </a:lnTo>
                  <a:lnTo>
                    <a:pt x="643" y="73"/>
                  </a:lnTo>
                  <a:lnTo>
                    <a:pt x="654" y="76"/>
                  </a:lnTo>
                  <a:lnTo>
                    <a:pt x="666" y="68"/>
                  </a:lnTo>
                  <a:lnTo>
                    <a:pt x="658" y="67"/>
                  </a:lnTo>
                  <a:lnTo>
                    <a:pt x="651" y="64"/>
                  </a:lnTo>
                  <a:lnTo>
                    <a:pt x="643" y="64"/>
                  </a:lnTo>
                  <a:lnTo>
                    <a:pt x="636" y="62"/>
                  </a:lnTo>
                  <a:lnTo>
                    <a:pt x="621" y="64"/>
                  </a:lnTo>
                  <a:lnTo>
                    <a:pt x="615" y="65"/>
                  </a:lnTo>
                  <a:lnTo>
                    <a:pt x="607" y="67"/>
                  </a:lnTo>
                  <a:lnTo>
                    <a:pt x="601" y="70"/>
                  </a:lnTo>
                  <a:lnTo>
                    <a:pt x="597" y="73"/>
                  </a:lnTo>
                  <a:lnTo>
                    <a:pt x="592" y="78"/>
                  </a:lnTo>
                  <a:lnTo>
                    <a:pt x="591" y="81"/>
                  </a:lnTo>
                  <a:lnTo>
                    <a:pt x="589" y="85"/>
                  </a:lnTo>
                  <a:lnTo>
                    <a:pt x="591" y="88"/>
                  </a:lnTo>
                  <a:lnTo>
                    <a:pt x="592" y="90"/>
                  </a:lnTo>
                  <a:lnTo>
                    <a:pt x="595" y="93"/>
                  </a:lnTo>
                  <a:lnTo>
                    <a:pt x="603" y="96"/>
                  </a:lnTo>
                  <a:lnTo>
                    <a:pt x="613" y="99"/>
                  </a:lnTo>
                  <a:lnTo>
                    <a:pt x="622" y="100"/>
                  </a:lnTo>
                  <a:lnTo>
                    <a:pt x="631" y="103"/>
                  </a:lnTo>
                  <a:lnTo>
                    <a:pt x="634" y="105"/>
                  </a:lnTo>
                  <a:lnTo>
                    <a:pt x="634" y="106"/>
                  </a:lnTo>
                  <a:lnTo>
                    <a:pt x="634" y="108"/>
                  </a:lnTo>
                  <a:lnTo>
                    <a:pt x="633" y="109"/>
                  </a:lnTo>
                  <a:lnTo>
                    <a:pt x="631" y="111"/>
                  </a:lnTo>
                  <a:lnTo>
                    <a:pt x="625" y="114"/>
                  </a:lnTo>
                  <a:lnTo>
                    <a:pt x="618" y="115"/>
                  </a:lnTo>
                  <a:lnTo>
                    <a:pt x="610" y="117"/>
                  </a:lnTo>
                  <a:lnTo>
                    <a:pt x="603" y="115"/>
                  </a:lnTo>
                  <a:lnTo>
                    <a:pt x="597" y="115"/>
                  </a:lnTo>
                  <a:lnTo>
                    <a:pt x="591" y="112"/>
                  </a:lnTo>
                  <a:lnTo>
                    <a:pt x="584" y="111"/>
                  </a:lnTo>
                  <a:lnTo>
                    <a:pt x="572" y="118"/>
                  </a:lnTo>
                  <a:close/>
                  <a:moveTo>
                    <a:pt x="0" y="161"/>
                  </a:moveTo>
                  <a:lnTo>
                    <a:pt x="10" y="129"/>
                  </a:lnTo>
                  <a:lnTo>
                    <a:pt x="43" y="40"/>
                  </a:lnTo>
                  <a:lnTo>
                    <a:pt x="49" y="27"/>
                  </a:lnTo>
                  <a:lnTo>
                    <a:pt x="54" y="18"/>
                  </a:lnTo>
                  <a:lnTo>
                    <a:pt x="61" y="12"/>
                  </a:lnTo>
                  <a:lnTo>
                    <a:pt x="67" y="8"/>
                  </a:lnTo>
                  <a:lnTo>
                    <a:pt x="70" y="5"/>
                  </a:lnTo>
                  <a:lnTo>
                    <a:pt x="75" y="3"/>
                  </a:lnTo>
                  <a:lnTo>
                    <a:pt x="82" y="2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706" y="0"/>
                  </a:lnTo>
                  <a:lnTo>
                    <a:pt x="1315" y="0"/>
                  </a:lnTo>
                  <a:lnTo>
                    <a:pt x="1305" y="32"/>
                  </a:lnTo>
                  <a:lnTo>
                    <a:pt x="1272" y="122"/>
                  </a:lnTo>
                  <a:lnTo>
                    <a:pt x="1266" y="134"/>
                  </a:lnTo>
                  <a:lnTo>
                    <a:pt x="1260" y="141"/>
                  </a:lnTo>
                  <a:lnTo>
                    <a:pt x="1254" y="149"/>
                  </a:lnTo>
                  <a:lnTo>
                    <a:pt x="1248" y="153"/>
                  </a:lnTo>
                  <a:lnTo>
                    <a:pt x="1245" y="155"/>
                  </a:lnTo>
                  <a:lnTo>
                    <a:pt x="1240" y="156"/>
                  </a:lnTo>
                  <a:lnTo>
                    <a:pt x="1233" y="159"/>
                  </a:lnTo>
                  <a:lnTo>
                    <a:pt x="1225" y="161"/>
                  </a:lnTo>
                  <a:lnTo>
                    <a:pt x="1216" y="161"/>
                  </a:lnTo>
                  <a:lnTo>
                    <a:pt x="591" y="161"/>
                  </a:lnTo>
                  <a:lnTo>
                    <a:pt x="30" y="161"/>
                  </a:lnTo>
                  <a:lnTo>
                    <a:pt x="0" y="161"/>
                  </a:lnTo>
                  <a:close/>
                  <a:moveTo>
                    <a:pt x="228" y="93"/>
                  </a:moveTo>
                  <a:lnTo>
                    <a:pt x="231" y="85"/>
                  </a:lnTo>
                  <a:lnTo>
                    <a:pt x="234" y="82"/>
                  </a:lnTo>
                  <a:lnTo>
                    <a:pt x="239" y="79"/>
                  </a:lnTo>
                  <a:lnTo>
                    <a:pt x="243" y="76"/>
                  </a:lnTo>
                  <a:lnTo>
                    <a:pt x="248" y="74"/>
                  </a:lnTo>
                  <a:lnTo>
                    <a:pt x="254" y="73"/>
                  </a:lnTo>
                  <a:lnTo>
                    <a:pt x="261" y="71"/>
                  </a:lnTo>
                  <a:lnTo>
                    <a:pt x="269" y="73"/>
                  </a:lnTo>
                  <a:lnTo>
                    <a:pt x="273" y="74"/>
                  </a:lnTo>
                  <a:lnTo>
                    <a:pt x="276" y="76"/>
                  </a:lnTo>
                  <a:lnTo>
                    <a:pt x="279" y="79"/>
                  </a:lnTo>
                  <a:lnTo>
                    <a:pt x="281" y="82"/>
                  </a:lnTo>
                  <a:lnTo>
                    <a:pt x="281" y="85"/>
                  </a:lnTo>
                  <a:lnTo>
                    <a:pt x="281" y="90"/>
                  </a:lnTo>
                  <a:lnTo>
                    <a:pt x="279" y="93"/>
                  </a:lnTo>
                  <a:lnTo>
                    <a:pt x="276" y="102"/>
                  </a:lnTo>
                  <a:lnTo>
                    <a:pt x="273" y="105"/>
                  </a:lnTo>
                  <a:lnTo>
                    <a:pt x="269" y="108"/>
                  </a:lnTo>
                  <a:lnTo>
                    <a:pt x="264" y="111"/>
                  </a:lnTo>
                  <a:lnTo>
                    <a:pt x="258" y="114"/>
                  </a:lnTo>
                  <a:lnTo>
                    <a:pt x="252" y="115"/>
                  </a:lnTo>
                  <a:lnTo>
                    <a:pt x="245" y="115"/>
                  </a:lnTo>
                  <a:lnTo>
                    <a:pt x="239" y="115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8" y="111"/>
                  </a:lnTo>
                  <a:lnTo>
                    <a:pt x="228" y="109"/>
                  </a:lnTo>
                  <a:lnTo>
                    <a:pt x="227" y="105"/>
                  </a:lnTo>
                  <a:lnTo>
                    <a:pt x="227" y="102"/>
                  </a:lnTo>
                  <a:lnTo>
                    <a:pt x="227" y="97"/>
                  </a:lnTo>
                  <a:lnTo>
                    <a:pt x="228" y="93"/>
                  </a:lnTo>
                  <a:close/>
                  <a:moveTo>
                    <a:pt x="496" y="94"/>
                  </a:moveTo>
                  <a:lnTo>
                    <a:pt x="500" y="87"/>
                  </a:lnTo>
                  <a:lnTo>
                    <a:pt x="503" y="84"/>
                  </a:lnTo>
                  <a:lnTo>
                    <a:pt x="506" y="81"/>
                  </a:lnTo>
                  <a:lnTo>
                    <a:pt x="511" y="78"/>
                  </a:lnTo>
                  <a:lnTo>
                    <a:pt x="515" y="76"/>
                  </a:lnTo>
                  <a:lnTo>
                    <a:pt x="523" y="74"/>
                  </a:lnTo>
                  <a:lnTo>
                    <a:pt x="530" y="73"/>
                  </a:lnTo>
                  <a:lnTo>
                    <a:pt x="536" y="74"/>
                  </a:lnTo>
                  <a:lnTo>
                    <a:pt x="541" y="76"/>
                  </a:lnTo>
                  <a:lnTo>
                    <a:pt x="545" y="78"/>
                  </a:lnTo>
                  <a:lnTo>
                    <a:pt x="547" y="81"/>
                  </a:lnTo>
                  <a:lnTo>
                    <a:pt x="548" y="84"/>
                  </a:lnTo>
                  <a:lnTo>
                    <a:pt x="550" y="87"/>
                  </a:lnTo>
                  <a:lnTo>
                    <a:pt x="548" y="90"/>
                  </a:lnTo>
                  <a:lnTo>
                    <a:pt x="548" y="94"/>
                  </a:lnTo>
                  <a:lnTo>
                    <a:pt x="544" y="102"/>
                  </a:lnTo>
                  <a:lnTo>
                    <a:pt x="541" y="106"/>
                  </a:lnTo>
                  <a:lnTo>
                    <a:pt x="536" y="109"/>
                  </a:lnTo>
                  <a:lnTo>
                    <a:pt x="532" y="112"/>
                  </a:lnTo>
                  <a:lnTo>
                    <a:pt x="527" y="115"/>
                  </a:lnTo>
                  <a:lnTo>
                    <a:pt x="520" y="117"/>
                  </a:lnTo>
                  <a:lnTo>
                    <a:pt x="512" y="117"/>
                  </a:lnTo>
                  <a:lnTo>
                    <a:pt x="506" y="117"/>
                  </a:lnTo>
                  <a:lnTo>
                    <a:pt x="502" y="115"/>
                  </a:lnTo>
                  <a:lnTo>
                    <a:pt x="497" y="112"/>
                  </a:lnTo>
                  <a:lnTo>
                    <a:pt x="496" y="111"/>
                  </a:lnTo>
                  <a:lnTo>
                    <a:pt x="496" y="109"/>
                  </a:lnTo>
                  <a:lnTo>
                    <a:pt x="494" y="106"/>
                  </a:lnTo>
                  <a:lnTo>
                    <a:pt x="494" y="102"/>
                  </a:lnTo>
                  <a:lnTo>
                    <a:pt x="494" y="99"/>
                  </a:lnTo>
                  <a:lnTo>
                    <a:pt x="496" y="94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dirty="0"/>
            </a:p>
          </p:txBody>
        </p:sp>
      </p:grpSp>
      <p:pic>
        <p:nvPicPr>
          <p:cNvPr id="25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4426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71"/>
          <p:cNvGrpSpPr>
            <a:grpSpLocks/>
          </p:cNvGrpSpPr>
          <p:nvPr userDrawn="1"/>
        </p:nvGrpSpPr>
        <p:grpSpPr bwMode="auto">
          <a:xfrm>
            <a:off x="7358063" y="142875"/>
            <a:ext cx="1368425" cy="635000"/>
            <a:chOff x="6230" y="2063"/>
            <a:chExt cx="3310" cy="1535"/>
          </a:xfrm>
        </p:grpSpPr>
        <p:sp>
          <p:nvSpPr>
            <p:cNvPr id="27" name="Rectangle 91"/>
            <p:cNvSpPr>
              <a:spLocks noChangeArrowheads="1"/>
            </p:cNvSpPr>
            <p:nvPr userDrawn="1"/>
          </p:nvSpPr>
          <p:spPr bwMode="auto">
            <a:xfrm>
              <a:off x="6230" y="2263"/>
              <a:ext cx="3310" cy="1136"/>
            </a:xfrm>
            <a:prstGeom prst="rect">
              <a:avLst/>
            </a:prstGeom>
            <a:solidFill>
              <a:srgbClr val="D90019"/>
            </a:solidFill>
            <a:ln w="0">
              <a:solidFill>
                <a:srgbClr val="D9001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8" name="Rectangle 92"/>
            <p:cNvSpPr>
              <a:spLocks noChangeArrowheads="1"/>
            </p:cNvSpPr>
            <p:nvPr userDrawn="1"/>
          </p:nvSpPr>
          <p:spPr bwMode="auto">
            <a:xfrm>
              <a:off x="6357" y="2462"/>
              <a:ext cx="31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9" name="Freeform 93"/>
            <p:cNvSpPr>
              <a:spLocks/>
            </p:cNvSpPr>
            <p:nvPr userDrawn="1"/>
          </p:nvSpPr>
          <p:spPr bwMode="auto">
            <a:xfrm>
              <a:off x="6407" y="2458"/>
              <a:ext cx="92" cy="146"/>
            </a:xfrm>
            <a:custGeom>
              <a:avLst/>
              <a:gdLst>
                <a:gd name="T0" fmla="*/ 48 w 92"/>
                <a:gd name="T1" fmla="*/ 0 h 147"/>
                <a:gd name="T2" fmla="*/ 65 w 92"/>
                <a:gd name="T3" fmla="*/ 2 h 147"/>
                <a:gd name="T4" fmla="*/ 76 w 92"/>
                <a:gd name="T5" fmla="*/ 7 h 147"/>
                <a:gd name="T6" fmla="*/ 84 w 92"/>
                <a:gd name="T7" fmla="*/ 15 h 147"/>
                <a:gd name="T8" fmla="*/ 90 w 92"/>
                <a:gd name="T9" fmla="*/ 28 h 147"/>
                <a:gd name="T10" fmla="*/ 90 w 92"/>
                <a:gd name="T11" fmla="*/ 43 h 147"/>
                <a:gd name="T12" fmla="*/ 61 w 92"/>
                <a:gd name="T13" fmla="*/ 43 h 147"/>
                <a:gd name="T14" fmla="*/ 61 w 92"/>
                <a:gd name="T15" fmla="*/ 35 h 147"/>
                <a:gd name="T16" fmla="*/ 58 w 92"/>
                <a:gd name="T17" fmla="*/ 26 h 147"/>
                <a:gd name="T18" fmla="*/ 55 w 92"/>
                <a:gd name="T19" fmla="*/ 25 h 147"/>
                <a:gd name="T20" fmla="*/ 51 w 92"/>
                <a:gd name="T21" fmla="*/ 22 h 147"/>
                <a:gd name="T22" fmla="*/ 41 w 92"/>
                <a:gd name="T23" fmla="*/ 22 h 147"/>
                <a:gd name="T24" fmla="*/ 37 w 92"/>
                <a:gd name="T25" fmla="*/ 25 h 147"/>
                <a:gd name="T26" fmla="*/ 35 w 92"/>
                <a:gd name="T27" fmla="*/ 28 h 147"/>
                <a:gd name="T28" fmla="*/ 33 w 92"/>
                <a:gd name="T29" fmla="*/ 32 h 147"/>
                <a:gd name="T30" fmla="*/ 32 w 92"/>
                <a:gd name="T31" fmla="*/ 37 h 147"/>
                <a:gd name="T32" fmla="*/ 35 w 92"/>
                <a:gd name="T33" fmla="*/ 46 h 147"/>
                <a:gd name="T34" fmla="*/ 41 w 92"/>
                <a:gd name="T35" fmla="*/ 52 h 147"/>
                <a:gd name="T36" fmla="*/ 51 w 92"/>
                <a:gd name="T37" fmla="*/ 59 h 147"/>
                <a:gd name="T38" fmla="*/ 62 w 92"/>
                <a:gd name="T39" fmla="*/ 65 h 147"/>
                <a:gd name="T40" fmla="*/ 73 w 92"/>
                <a:gd name="T41" fmla="*/ 72 h 147"/>
                <a:gd name="T42" fmla="*/ 83 w 92"/>
                <a:gd name="T43" fmla="*/ 80 h 147"/>
                <a:gd name="T44" fmla="*/ 90 w 92"/>
                <a:gd name="T45" fmla="*/ 91 h 147"/>
                <a:gd name="T46" fmla="*/ 92 w 92"/>
                <a:gd name="T47" fmla="*/ 106 h 147"/>
                <a:gd name="T48" fmla="*/ 90 w 92"/>
                <a:gd name="T49" fmla="*/ 121 h 147"/>
                <a:gd name="T50" fmla="*/ 84 w 92"/>
                <a:gd name="T51" fmla="*/ 132 h 147"/>
                <a:gd name="T52" fmla="*/ 76 w 92"/>
                <a:gd name="T53" fmla="*/ 140 h 147"/>
                <a:gd name="T54" fmla="*/ 65 w 92"/>
                <a:gd name="T55" fmla="*/ 145 h 147"/>
                <a:gd name="T56" fmla="*/ 54 w 92"/>
                <a:gd name="T57" fmla="*/ 147 h 147"/>
                <a:gd name="T58" fmla="*/ 43 w 92"/>
                <a:gd name="T59" fmla="*/ 147 h 147"/>
                <a:gd name="T60" fmla="*/ 26 w 92"/>
                <a:gd name="T61" fmla="*/ 145 h 147"/>
                <a:gd name="T62" fmla="*/ 15 w 92"/>
                <a:gd name="T63" fmla="*/ 140 h 147"/>
                <a:gd name="T64" fmla="*/ 7 w 92"/>
                <a:gd name="T65" fmla="*/ 134 h 147"/>
                <a:gd name="T66" fmla="*/ 3 w 92"/>
                <a:gd name="T67" fmla="*/ 124 h 147"/>
                <a:gd name="T68" fmla="*/ 0 w 92"/>
                <a:gd name="T69" fmla="*/ 113 h 147"/>
                <a:gd name="T70" fmla="*/ 0 w 92"/>
                <a:gd name="T71" fmla="*/ 101 h 147"/>
                <a:gd name="T72" fmla="*/ 30 w 92"/>
                <a:gd name="T73" fmla="*/ 101 h 147"/>
                <a:gd name="T74" fmla="*/ 30 w 92"/>
                <a:gd name="T75" fmla="*/ 110 h 147"/>
                <a:gd name="T76" fmla="*/ 32 w 92"/>
                <a:gd name="T77" fmla="*/ 118 h 147"/>
                <a:gd name="T78" fmla="*/ 37 w 92"/>
                <a:gd name="T79" fmla="*/ 124 h 147"/>
                <a:gd name="T80" fmla="*/ 47 w 92"/>
                <a:gd name="T81" fmla="*/ 125 h 147"/>
                <a:gd name="T82" fmla="*/ 51 w 92"/>
                <a:gd name="T83" fmla="*/ 125 h 147"/>
                <a:gd name="T84" fmla="*/ 55 w 92"/>
                <a:gd name="T85" fmla="*/ 124 h 147"/>
                <a:gd name="T86" fmla="*/ 61 w 92"/>
                <a:gd name="T87" fmla="*/ 118 h 147"/>
                <a:gd name="T88" fmla="*/ 62 w 92"/>
                <a:gd name="T89" fmla="*/ 114 h 147"/>
                <a:gd name="T90" fmla="*/ 62 w 92"/>
                <a:gd name="T91" fmla="*/ 110 h 147"/>
                <a:gd name="T92" fmla="*/ 59 w 92"/>
                <a:gd name="T93" fmla="*/ 101 h 147"/>
                <a:gd name="T94" fmla="*/ 52 w 92"/>
                <a:gd name="T95" fmla="*/ 94 h 147"/>
                <a:gd name="T96" fmla="*/ 43 w 92"/>
                <a:gd name="T97" fmla="*/ 88 h 147"/>
                <a:gd name="T98" fmla="*/ 21 w 92"/>
                <a:gd name="T99" fmla="*/ 74 h 147"/>
                <a:gd name="T100" fmla="*/ 11 w 92"/>
                <a:gd name="T101" fmla="*/ 65 h 147"/>
                <a:gd name="T102" fmla="*/ 4 w 92"/>
                <a:gd name="T103" fmla="*/ 54 h 147"/>
                <a:gd name="T104" fmla="*/ 2 w 92"/>
                <a:gd name="T105" fmla="*/ 40 h 147"/>
                <a:gd name="T106" fmla="*/ 3 w 92"/>
                <a:gd name="T107" fmla="*/ 28 h 147"/>
                <a:gd name="T108" fmla="*/ 8 w 92"/>
                <a:gd name="T109" fmla="*/ 17 h 147"/>
                <a:gd name="T110" fmla="*/ 17 w 92"/>
                <a:gd name="T111" fmla="*/ 8 h 147"/>
                <a:gd name="T112" fmla="*/ 30 w 92"/>
                <a:gd name="T113" fmla="*/ 3 h 147"/>
                <a:gd name="T114" fmla="*/ 48 w 92"/>
                <a:gd name="T115" fmla="*/ 0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" h="147">
                  <a:moveTo>
                    <a:pt x="48" y="0"/>
                  </a:moveTo>
                  <a:lnTo>
                    <a:pt x="65" y="2"/>
                  </a:lnTo>
                  <a:lnTo>
                    <a:pt x="76" y="7"/>
                  </a:lnTo>
                  <a:lnTo>
                    <a:pt x="84" y="15"/>
                  </a:lnTo>
                  <a:lnTo>
                    <a:pt x="90" y="28"/>
                  </a:lnTo>
                  <a:lnTo>
                    <a:pt x="90" y="43"/>
                  </a:lnTo>
                  <a:lnTo>
                    <a:pt x="61" y="43"/>
                  </a:lnTo>
                  <a:lnTo>
                    <a:pt x="61" y="35"/>
                  </a:lnTo>
                  <a:lnTo>
                    <a:pt x="58" y="26"/>
                  </a:lnTo>
                  <a:lnTo>
                    <a:pt x="55" y="25"/>
                  </a:lnTo>
                  <a:lnTo>
                    <a:pt x="51" y="22"/>
                  </a:lnTo>
                  <a:lnTo>
                    <a:pt x="41" y="22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2" y="37"/>
                  </a:lnTo>
                  <a:lnTo>
                    <a:pt x="35" y="46"/>
                  </a:lnTo>
                  <a:lnTo>
                    <a:pt x="41" y="52"/>
                  </a:lnTo>
                  <a:lnTo>
                    <a:pt x="51" y="59"/>
                  </a:lnTo>
                  <a:lnTo>
                    <a:pt x="62" y="65"/>
                  </a:lnTo>
                  <a:lnTo>
                    <a:pt x="73" y="72"/>
                  </a:lnTo>
                  <a:lnTo>
                    <a:pt x="83" y="80"/>
                  </a:lnTo>
                  <a:lnTo>
                    <a:pt x="90" y="91"/>
                  </a:lnTo>
                  <a:lnTo>
                    <a:pt x="92" y="106"/>
                  </a:lnTo>
                  <a:lnTo>
                    <a:pt x="90" y="121"/>
                  </a:lnTo>
                  <a:lnTo>
                    <a:pt x="84" y="132"/>
                  </a:lnTo>
                  <a:lnTo>
                    <a:pt x="76" y="140"/>
                  </a:lnTo>
                  <a:lnTo>
                    <a:pt x="65" y="145"/>
                  </a:lnTo>
                  <a:lnTo>
                    <a:pt x="54" y="147"/>
                  </a:lnTo>
                  <a:lnTo>
                    <a:pt x="43" y="147"/>
                  </a:lnTo>
                  <a:lnTo>
                    <a:pt x="26" y="145"/>
                  </a:lnTo>
                  <a:lnTo>
                    <a:pt x="15" y="140"/>
                  </a:lnTo>
                  <a:lnTo>
                    <a:pt x="7" y="134"/>
                  </a:lnTo>
                  <a:lnTo>
                    <a:pt x="3" y="124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30" y="101"/>
                  </a:lnTo>
                  <a:lnTo>
                    <a:pt x="30" y="110"/>
                  </a:lnTo>
                  <a:lnTo>
                    <a:pt x="32" y="118"/>
                  </a:lnTo>
                  <a:lnTo>
                    <a:pt x="37" y="124"/>
                  </a:lnTo>
                  <a:lnTo>
                    <a:pt x="47" y="125"/>
                  </a:lnTo>
                  <a:lnTo>
                    <a:pt x="51" y="125"/>
                  </a:lnTo>
                  <a:lnTo>
                    <a:pt x="55" y="124"/>
                  </a:lnTo>
                  <a:lnTo>
                    <a:pt x="61" y="118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59" y="101"/>
                  </a:lnTo>
                  <a:lnTo>
                    <a:pt x="52" y="94"/>
                  </a:lnTo>
                  <a:lnTo>
                    <a:pt x="43" y="88"/>
                  </a:lnTo>
                  <a:lnTo>
                    <a:pt x="21" y="74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2" y="40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7" y="8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0" name="Freeform 94"/>
            <p:cNvSpPr>
              <a:spLocks noEditPoints="1"/>
            </p:cNvSpPr>
            <p:nvPr userDrawn="1"/>
          </p:nvSpPr>
          <p:spPr bwMode="auto">
            <a:xfrm>
              <a:off x="6518" y="2458"/>
              <a:ext cx="100" cy="146"/>
            </a:xfrm>
            <a:custGeom>
              <a:avLst/>
              <a:gdLst>
                <a:gd name="T0" fmla="*/ 48 w 97"/>
                <a:gd name="T1" fmla="*/ 22 h 147"/>
                <a:gd name="T2" fmla="*/ 39 w 97"/>
                <a:gd name="T3" fmla="*/ 24 h 147"/>
                <a:gd name="T4" fmla="*/ 34 w 97"/>
                <a:gd name="T5" fmla="*/ 29 h 147"/>
                <a:gd name="T6" fmla="*/ 31 w 97"/>
                <a:gd name="T7" fmla="*/ 40 h 147"/>
                <a:gd name="T8" fmla="*/ 30 w 97"/>
                <a:gd name="T9" fmla="*/ 55 h 147"/>
                <a:gd name="T10" fmla="*/ 30 w 97"/>
                <a:gd name="T11" fmla="*/ 94 h 147"/>
                <a:gd name="T12" fmla="*/ 31 w 97"/>
                <a:gd name="T13" fmla="*/ 107 h 147"/>
                <a:gd name="T14" fmla="*/ 34 w 97"/>
                <a:gd name="T15" fmla="*/ 118 h 147"/>
                <a:gd name="T16" fmla="*/ 39 w 97"/>
                <a:gd name="T17" fmla="*/ 124 h 147"/>
                <a:gd name="T18" fmla="*/ 48 w 97"/>
                <a:gd name="T19" fmla="*/ 125 h 147"/>
                <a:gd name="T20" fmla="*/ 56 w 97"/>
                <a:gd name="T21" fmla="*/ 124 h 147"/>
                <a:gd name="T22" fmla="*/ 61 w 97"/>
                <a:gd name="T23" fmla="*/ 118 h 147"/>
                <a:gd name="T24" fmla="*/ 65 w 97"/>
                <a:gd name="T25" fmla="*/ 107 h 147"/>
                <a:gd name="T26" fmla="*/ 67 w 97"/>
                <a:gd name="T27" fmla="*/ 94 h 147"/>
                <a:gd name="T28" fmla="*/ 67 w 97"/>
                <a:gd name="T29" fmla="*/ 54 h 147"/>
                <a:gd name="T30" fmla="*/ 65 w 97"/>
                <a:gd name="T31" fmla="*/ 40 h 147"/>
                <a:gd name="T32" fmla="*/ 61 w 97"/>
                <a:gd name="T33" fmla="*/ 29 h 147"/>
                <a:gd name="T34" fmla="*/ 56 w 97"/>
                <a:gd name="T35" fmla="*/ 24 h 147"/>
                <a:gd name="T36" fmla="*/ 48 w 97"/>
                <a:gd name="T37" fmla="*/ 22 h 147"/>
                <a:gd name="T38" fmla="*/ 48 w 97"/>
                <a:gd name="T39" fmla="*/ 0 h 147"/>
                <a:gd name="T40" fmla="*/ 67 w 97"/>
                <a:gd name="T41" fmla="*/ 3 h 147"/>
                <a:gd name="T42" fmla="*/ 79 w 97"/>
                <a:gd name="T43" fmla="*/ 8 h 147"/>
                <a:gd name="T44" fmla="*/ 87 w 97"/>
                <a:gd name="T45" fmla="*/ 18 h 147"/>
                <a:gd name="T46" fmla="*/ 93 w 97"/>
                <a:gd name="T47" fmla="*/ 29 h 147"/>
                <a:gd name="T48" fmla="*/ 96 w 97"/>
                <a:gd name="T49" fmla="*/ 43 h 147"/>
                <a:gd name="T50" fmla="*/ 97 w 97"/>
                <a:gd name="T51" fmla="*/ 58 h 147"/>
                <a:gd name="T52" fmla="*/ 97 w 97"/>
                <a:gd name="T53" fmla="*/ 90 h 147"/>
                <a:gd name="T54" fmla="*/ 96 w 97"/>
                <a:gd name="T55" fmla="*/ 105 h 147"/>
                <a:gd name="T56" fmla="*/ 93 w 97"/>
                <a:gd name="T57" fmla="*/ 118 h 147"/>
                <a:gd name="T58" fmla="*/ 87 w 97"/>
                <a:gd name="T59" fmla="*/ 129 h 147"/>
                <a:gd name="T60" fmla="*/ 79 w 97"/>
                <a:gd name="T61" fmla="*/ 139 h 147"/>
                <a:gd name="T62" fmla="*/ 65 w 97"/>
                <a:gd name="T63" fmla="*/ 145 h 147"/>
                <a:gd name="T64" fmla="*/ 48 w 97"/>
                <a:gd name="T65" fmla="*/ 147 h 147"/>
                <a:gd name="T66" fmla="*/ 30 w 97"/>
                <a:gd name="T67" fmla="*/ 145 h 147"/>
                <a:gd name="T68" fmla="*/ 17 w 97"/>
                <a:gd name="T69" fmla="*/ 139 h 147"/>
                <a:gd name="T70" fmla="*/ 9 w 97"/>
                <a:gd name="T71" fmla="*/ 129 h 147"/>
                <a:gd name="T72" fmla="*/ 4 w 97"/>
                <a:gd name="T73" fmla="*/ 118 h 147"/>
                <a:gd name="T74" fmla="*/ 1 w 97"/>
                <a:gd name="T75" fmla="*/ 105 h 147"/>
                <a:gd name="T76" fmla="*/ 0 w 97"/>
                <a:gd name="T77" fmla="*/ 90 h 147"/>
                <a:gd name="T78" fmla="*/ 0 w 97"/>
                <a:gd name="T79" fmla="*/ 58 h 147"/>
                <a:gd name="T80" fmla="*/ 1 w 97"/>
                <a:gd name="T81" fmla="*/ 43 h 147"/>
                <a:gd name="T82" fmla="*/ 4 w 97"/>
                <a:gd name="T83" fmla="*/ 29 h 147"/>
                <a:gd name="T84" fmla="*/ 8 w 97"/>
                <a:gd name="T85" fmla="*/ 18 h 147"/>
                <a:gd name="T86" fmla="*/ 17 w 97"/>
                <a:gd name="T87" fmla="*/ 8 h 147"/>
                <a:gd name="T88" fmla="*/ 30 w 97"/>
                <a:gd name="T89" fmla="*/ 3 h 147"/>
                <a:gd name="T90" fmla="*/ 48 w 97"/>
                <a:gd name="T91" fmla="*/ 0 h 1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7" h="147">
                  <a:moveTo>
                    <a:pt x="48" y="22"/>
                  </a:moveTo>
                  <a:lnTo>
                    <a:pt x="39" y="24"/>
                  </a:lnTo>
                  <a:lnTo>
                    <a:pt x="34" y="29"/>
                  </a:lnTo>
                  <a:lnTo>
                    <a:pt x="31" y="40"/>
                  </a:lnTo>
                  <a:lnTo>
                    <a:pt x="30" y="55"/>
                  </a:lnTo>
                  <a:lnTo>
                    <a:pt x="30" y="94"/>
                  </a:lnTo>
                  <a:lnTo>
                    <a:pt x="31" y="107"/>
                  </a:lnTo>
                  <a:lnTo>
                    <a:pt x="34" y="118"/>
                  </a:lnTo>
                  <a:lnTo>
                    <a:pt x="39" y="124"/>
                  </a:lnTo>
                  <a:lnTo>
                    <a:pt x="48" y="125"/>
                  </a:lnTo>
                  <a:lnTo>
                    <a:pt x="56" y="124"/>
                  </a:lnTo>
                  <a:lnTo>
                    <a:pt x="61" y="118"/>
                  </a:lnTo>
                  <a:lnTo>
                    <a:pt x="65" y="107"/>
                  </a:lnTo>
                  <a:lnTo>
                    <a:pt x="67" y="94"/>
                  </a:lnTo>
                  <a:lnTo>
                    <a:pt x="67" y="54"/>
                  </a:lnTo>
                  <a:lnTo>
                    <a:pt x="65" y="40"/>
                  </a:lnTo>
                  <a:lnTo>
                    <a:pt x="61" y="29"/>
                  </a:lnTo>
                  <a:lnTo>
                    <a:pt x="56" y="24"/>
                  </a:lnTo>
                  <a:lnTo>
                    <a:pt x="48" y="22"/>
                  </a:lnTo>
                  <a:close/>
                  <a:moveTo>
                    <a:pt x="48" y="0"/>
                  </a:moveTo>
                  <a:lnTo>
                    <a:pt x="67" y="3"/>
                  </a:lnTo>
                  <a:lnTo>
                    <a:pt x="79" y="8"/>
                  </a:lnTo>
                  <a:lnTo>
                    <a:pt x="87" y="18"/>
                  </a:lnTo>
                  <a:lnTo>
                    <a:pt x="93" y="29"/>
                  </a:lnTo>
                  <a:lnTo>
                    <a:pt x="96" y="43"/>
                  </a:lnTo>
                  <a:lnTo>
                    <a:pt x="97" y="58"/>
                  </a:lnTo>
                  <a:lnTo>
                    <a:pt x="97" y="90"/>
                  </a:lnTo>
                  <a:lnTo>
                    <a:pt x="96" y="105"/>
                  </a:lnTo>
                  <a:lnTo>
                    <a:pt x="93" y="118"/>
                  </a:lnTo>
                  <a:lnTo>
                    <a:pt x="87" y="129"/>
                  </a:lnTo>
                  <a:lnTo>
                    <a:pt x="79" y="139"/>
                  </a:lnTo>
                  <a:lnTo>
                    <a:pt x="65" y="145"/>
                  </a:lnTo>
                  <a:lnTo>
                    <a:pt x="48" y="147"/>
                  </a:lnTo>
                  <a:lnTo>
                    <a:pt x="30" y="145"/>
                  </a:lnTo>
                  <a:lnTo>
                    <a:pt x="17" y="139"/>
                  </a:lnTo>
                  <a:lnTo>
                    <a:pt x="9" y="129"/>
                  </a:lnTo>
                  <a:lnTo>
                    <a:pt x="4" y="118"/>
                  </a:lnTo>
                  <a:lnTo>
                    <a:pt x="1" y="105"/>
                  </a:lnTo>
                  <a:lnTo>
                    <a:pt x="0" y="90"/>
                  </a:lnTo>
                  <a:lnTo>
                    <a:pt x="0" y="58"/>
                  </a:lnTo>
                  <a:lnTo>
                    <a:pt x="1" y="43"/>
                  </a:lnTo>
                  <a:lnTo>
                    <a:pt x="4" y="29"/>
                  </a:lnTo>
                  <a:lnTo>
                    <a:pt x="8" y="18"/>
                  </a:lnTo>
                  <a:lnTo>
                    <a:pt x="17" y="8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1" name="Freeform 95"/>
            <p:cNvSpPr>
              <a:spLocks noEditPoints="1"/>
            </p:cNvSpPr>
            <p:nvPr userDrawn="1"/>
          </p:nvSpPr>
          <p:spPr bwMode="auto">
            <a:xfrm>
              <a:off x="6675" y="2466"/>
              <a:ext cx="77" cy="138"/>
            </a:xfrm>
            <a:custGeom>
              <a:avLst/>
              <a:gdLst>
                <a:gd name="T0" fmla="*/ 40 w 80"/>
                <a:gd name="T1" fmla="*/ 19 h 140"/>
                <a:gd name="T2" fmla="*/ 33 w 80"/>
                <a:gd name="T3" fmla="*/ 22 h 140"/>
                <a:gd name="T4" fmla="*/ 30 w 80"/>
                <a:gd name="T5" fmla="*/ 27 h 140"/>
                <a:gd name="T6" fmla="*/ 29 w 80"/>
                <a:gd name="T7" fmla="*/ 35 h 140"/>
                <a:gd name="T8" fmla="*/ 29 w 80"/>
                <a:gd name="T9" fmla="*/ 51 h 140"/>
                <a:gd name="T10" fmla="*/ 30 w 80"/>
                <a:gd name="T11" fmla="*/ 59 h 140"/>
                <a:gd name="T12" fmla="*/ 33 w 80"/>
                <a:gd name="T13" fmla="*/ 64 h 140"/>
                <a:gd name="T14" fmla="*/ 40 w 80"/>
                <a:gd name="T15" fmla="*/ 67 h 140"/>
                <a:gd name="T16" fmla="*/ 47 w 80"/>
                <a:gd name="T17" fmla="*/ 64 h 140"/>
                <a:gd name="T18" fmla="*/ 51 w 80"/>
                <a:gd name="T19" fmla="*/ 57 h 140"/>
                <a:gd name="T20" fmla="*/ 52 w 80"/>
                <a:gd name="T21" fmla="*/ 49 h 140"/>
                <a:gd name="T22" fmla="*/ 52 w 80"/>
                <a:gd name="T23" fmla="*/ 35 h 140"/>
                <a:gd name="T24" fmla="*/ 51 w 80"/>
                <a:gd name="T25" fmla="*/ 27 h 140"/>
                <a:gd name="T26" fmla="*/ 47 w 80"/>
                <a:gd name="T27" fmla="*/ 22 h 140"/>
                <a:gd name="T28" fmla="*/ 40 w 80"/>
                <a:gd name="T29" fmla="*/ 19 h 140"/>
                <a:gd name="T30" fmla="*/ 40 w 80"/>
                <a:gd name="T31" fmla="*/ 0 h 140"/>
                <a:gd name="T32" fmla="*/ 55 w 80"/>
                <a:gd name="T33" fmla="*/ 2 h 140"/>
                <a:gd name="T34" fmla="*/ 66 w 80"/>
                <a:gd name="T35" fmla="*/ 8 h 140"/>
                <a:gd name="T36" fmla="*/ 73 w 80"/>
                <a:gd name="T37" fmla="*/ 16 h 140"/>
                <a:gd name="T38" fmla="*/ 77 w 80"/>
                <a:gd name="T39" fmla="*/ 27 h 140"/>
                <a:gd name="T40" fmla="*/ 78 w 80"/>
                <a:gd name="T41" fmla="*/ 40 h 140"/>
                <a:gd name="T42" fmla="*/ 80 w 80"/>
                <a:gd name="T43" fmla="*/ 55 h 140"/>
                <a:gd name="T44" fmla="*/ 80 w 80"/>
                <a:gd name="T45" fmla="*/ 85 h 140"/>
                <a:gd name="T46" fmla="*/ 77 w 80"/>
                <a:gd name="T47" fmla="*/ 112 h 140"/>
                <a:gd name="T48" fmla="*/ 73 w 80"/>
                <a:gd name="T49" fmla="*/ 123 h 140"/>
                <a:gd name="T50" fmla="*/ 64 w 80"/>
                <a:gd name="T51" fmla="*/ 132 h 140"/>
                <a:gd name="T52" fmla="*/ 55 w 80"/>
                <a:gd name="T53" fmla="*/ 139 h 140"/>
                <a:gd name="T54" fmla="*/ 40 w 80"/>
                <a:gd name="T55" fmla="*/ 140 h 140"/>
                <a:gd name="T56" fmla="*/ 26 w 80"/>
                <a:gd name="T57" fmla="*/ 140 h 140"/>
                <a:gd name="T58" fmla="*/ 16 w 80"/>
                <a:gd name="T59" fmla="*/ 136 h 140"/>
                <a:gd name="T60" fmla="*/ 8 w 80"/>
                <a:gd name="T61" fmla="*/ 130 h 140"/>
                <a:gd name="T62" fmla="*/ 4 w 80"/>
                <a:gd name="T63" fmla="*/ 121 h 140"/>
                <a:gd name="T64" fmla="*/ 3 w 80"/>
                <a:gd name="T65" fmla="*/ 107 h 140"/>
                <a:gd name="T66" fmla="*/ 30 w 80"/>
                <a:gd name="T67" fmla="*/ 107 h 140"/>
                <a:gd name="T68" fmla="*/ 30 w 80"/>
                <a:gd name="T69" fmla="*/ 111 h 140"/>
                <a:gd name="T70" fmla="*/ 31 w 80"/>
                <a:gd name="T71" fmla="*/ 117 h 140"/>
                <a:gd name="T72" fmla="*/ 40 w 80"/>
                <a:gd name="T73" fmla="*/ 121 h 140"/>
                <a:gd name="T74" fmla="*/ 48 w 80"/>
                <a:gd name="T75" fmla="*/ 118 h 140"/>
                <a:gd name="T76" fmla="*/ 51 w 80"/>
                <a:gd name="T77" fmla="*/ 111 h 140"/>
                <a:gd name="T78" fmla="*/ 52 w 80"/>
                <a:gd name="T79" fmla="*/ 97 h 140"/>
                <a:gd name="T80" fmla="*/ 52 w 80"/>
                <a:gd name="T81" fmla="*/ 77 h 140"/>
                <a:gd name="T82" fmla="*/ 42 w 80"/>
                <a:gd name="T83" fmla="*/ 84 h 140"/>
                <a:gd name="T84" fmla="*/ 30 w 80"/>
                <a:gd name="T85" fmla="*/ 86 h 140"/>
                <a:gd name="T86" fmla="*/ 18 w 80"/>
                <a:gd name="T87" fmla="*/ 84 h 140"/>
                <a:gd name="T88" fmla="*/ 9 w 80"/>
                <a:gd name="T89" fmla="*/ 78 h 140"/>
                <a:gd name="T90" fmla="*/ 4 w 80"/>
                <a:gd name="T91" fmla="*/ 70 h 140"/>
                <a:gd name="T92" fmla="*/ 1 w 80"/>
                <a:gd name="T93" fmla="*/ 60 h 140"/>
                <a:gd name="T94" fmla="*/ 0 w 80"/>
                <a:gd name="T95" fmla="*/ 49 h 140"/>
                <a:gd name="T96" fmla="*/ 1 w 80"/>
                <a:gd name="T97" fmla="*/ 33 h 140"/>
                <a:gd name="T98" fmla="*/ 5 w 80"/>
                <a:gd name="T99" fmla="*/ 20 h 140"/>
                <a:gd name="T100" fmla="*/ 12 w 80"/>
                <a:gd name="T101" fmla="*/ 9 h 140"/>
                <a:gd name="T102" fmla="*/ 23 w 80"/>
                <a:gd name="T103" fmla="*/ 2 h 140"/>
                <a:gd name="T104" fmla="*/ 40 w 80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0" h="140">
                  <a:moveTo>
                    <a:pt x="40" y="19"/>
                  </a:moveTo>
                  <a:lnTo>
                    <a:pt x="33" y="22"/>
                  </a:lnTo>
                  <a:lnTo>
                    <a:pt x="30" y="27"/>
                  </a:lnTo>
                  <a:lnTo>
                    <a:pt x="29" y="35"/>
                  </a:lnTo>
                  <a:lnTo>
                    <a:pt x="29" y="51"/>
                  </a:lnTo>
                  <a:lnTo>
                    <a:pt x="30" y="59"/>
                  </a:lnTo>
                  <a:lnTo>
                    <a:pt x="33" y="64"/>
                  </a:lnTo>
                  <a:lnTo>
                    <a:pt x="40" y="67"/>
                  </a:lnTo>
                  <a:lnTo>
                    <a:pt x="47" y="64"/>
                  </a:lnTo>
                  <a:lnTo>
                    <a:pt x="51" y="57"/>
                  </a:lnTo>
                  <a:lnTo>
                    <a:pt x="52" y="49"/>
                  </a:lnTo>
                  <a:lnTo>
                    <a:pt x="52" y="35"/>
                  </a:lnTo>
                  <a:lnTo>
                    <a:pt x="51" y="27"/>
                  </a:lnTo>
                  <a:lnTo>
                    <a:pt x="47" y="22"/>
                  </a:lnTo>
                  <a:lnTo>
                    <a:pt x="40" y="19"/>
                  </a:lnTo>
                  <a:close/>
                  <a:moveTo>
                    <a:pt x="40" y="0"/>
                  </a:moveTo>
                  <a:lnTo>
                    <a:pt x="55" y="2"/>
                  </a:lnTo>
                  <a:lnTo>
                    <a:pt x="66" y="8"/>
                  </a:lnTo>
                  <a:lnTo>
                    <a:pt x="73" y="16"/>
                  </a:lnTo>
                  <a:lnTo>
                    <a:pt x="77" y="27"/>
                  </a:lnTo>
                  <a:lnTo>
                    <a:pt x="78" y="40"/>
                  </a:lnTo>
                  <a:lnTo>
                    <a:pt x="80" y="55"/>
                  </a:lnTo>
                  <a:lnTo>
                    <a:pt x="80" y="85"/>
                  </a:lnTo>
                  <a:lnTo>
                    <a:pt x="77" y="112"/>
                  </a:lnTo>
                  <a:lnTo>
                    <a:pt x="73" y="123"/>
                  </a:lnTo>
                  <a:lnTo>
                    <a:pt x="64" y="132"/>
                  </a:lnTo>
                  <a:lnTo>
                    <a:pt x="55" y="139"/>
                  </a:lnTo>
                  <a:lnTo>
                    <a:pt x="40" y="140"/>
                  </a:lnTo>
                  <a:lnTo>
                    <a:pt x="26" y="140"/>
                  </a:lnTo>
                  <a:lnTo>
                    <a:pt x="16" y="136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3" y="107"/>
                  </a:lnTo>
                  <a:lnTo>
                    <a:pt x="30" y="107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40" y="121"/>
                  </a:lnTo>
                  <a:lnTo>
                    <a:pt x="48" y="118"/>
                  </a:lnTo>
                  <a:lnTo>
                    <a:pt x="51" y="111"/>
                  </a:lnTo>
                  <a:lnTo>
                    <a:pt x="52" y="97"/>
                  </a:lnTo>
                  <a:lnTo>
                    <a:pt x="52" y="77"/>
                  </a:lnTo>
                  <a:lnTo>
                    <a:pt x="42" y="84"/>
                  </a:lnTo>
                  <a:lnTo>
                    <a:pt x="30" y="86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4" y="70"/>
                  </a:lnTo>
                  <a:lnTo>
                    <a:pt x="1" y="60"/>
                  </a:lnTo>
                  <a:lnTo>
                    <a:pt x="0" y="49"/>
                  </a:lnTo>
                  <a:lnTo>
                    <a:pt x="1" y="33"/>
                  </a:lnTo>
                  <a:lnTo>
                    <a:pt x="5" y="20"/>
                  </a:lnTo>
                  <a:lnTo>
                    <a:pt x="12" y="9"/>
                  </a:lnTo>
                  <a:lnTo>
                    <a:pt x="23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2" name="Freeform 96"/>
            <p:cNvSpPr>
              <a:spLocks noEditPoints="1"/>
            </p:cNvSpPr>
            <p:nvPr userDrawn="1"/>
          </p:nvSpPr>
          <p:spPr bwMode="auto">
            <a:xfrm>
              <a:off x="6764" y="2466"/>
              <a:ext cx="77" cy="138"/>
            </a:xfrm>
            <a:custGeom>
              <a:avLst/>
              <a:gdLst>
                <a:gd name="T0" fmla="*/ 40 w 78"/>
                <a:gd name="T1" fmla="*/ 20 h 140"/>
                <a:gd name="T2" fmla="*/ 33 w 78"/>
                <a:gd name="T3" fmla="*/ 22 h 140"/>
                <a:gd name="T4" fmla="*/ 30 w 78"/>
                <a:gd name="T5" fmla="*/ 26 h 140"/>
                <a:gd name="T6" fmla="*/ 29 w 78"/>
                <a:gd name="T7" fmla="*/ 34 h 140"/>
                <a:gd name="T8" fmla="*/ 27 w 78"/>
                <a:gd name="T9" fmla="*/ 49 h 140"/>
                <a:gd name="T10" fmla="*/ 27 w 78"/>
                <a:gd name="T11" fmla="*/ 92 h 140"/>
                <a:gd name="T12" fmla="*/ 29 w 78"/>
                <a:gd name="T13" fmla="*/ 106 h 140"/>
                <a:gd name="T14" fmla="*/ 30 w 78"/>
                <a:gd name="T15" fmla="*/ 115 h 140"/>
                <a:gd name="T16" fmla="*/ 34 w 78"/>
                <a:gd name="T17" fmla="*/ 119 h 140"/>
                <a:gd name="T18" fmla="*/ 40 w 78"/>
                <a:gd name="T19" fmla="*/ 121 h 140"/>
                <a:gd name="T20" fmla="*/ 45 w 78"/>
                <a:gd name="T21" fmla="*/ 119 h 140"/>
                <a:gd name="T22" fmla="*/ 48 w 78"/>
                <a:gd name="T23" fmla="*/ 115 h 140"/>
                <a:gd name="T24" fmla="*/ 51 w 78"/>
                <a:gd name="T25" fmla="*/ 106 h 140"/>
                <a:gd name="T26" fmla="*/ 51 w 78"/>
                <a:gd name="T27" fmla="*/ 34 h 140"/>
                <a:gd name="T28" fmla="*/ 48 w 78"/>
                <a:gd name="T29" fmla="*/ 26 h 140"/>
                <a:gd name="T30" fmla="*/ 45 w 78"/>
                <a:gd name="T31" fmla="*/ 22 h 140"/>
                <a:gd name="T32" fmla="*/ 40 w 78"/>
                <a:gd name="T33" fmla="*/ 20 h 140"/>
                <a:gd name="T34" fmla="*/ 40 w 78"/>
                <a:gd name="T35" fmla="*/ 0 h 140"/>
                <a:gd name="T36" fmla="*/ 56 w 78"/>
                <a:gd name="T37" fmla="*/ 2 h 140"/>
                <a:gd name="T38" fmla="*/ 67 w 78"/>
                <a:gd name="T39" fmla="*/ 9 h 140"/>
                <a:gd name="T40" fmla="*/ 74 w 78"/>
                <a:gd name="T41" fmla="*/ 23 h 140"/>
                <a:gd name="T42" fmla="*/ 78 w 78"/>
                <a:gd name="T43" fmla="*/ 42 h 140"/>
                <a:gd name="T44" fmla="*/ 78 w 78"/>
                <a:gd name="T45" fmla="*/ 90 h 140"/>
                <a:gd name="T46" fmla="*/ 77 w 78"/>
                <a:gd name="T47" fmla="*/ 107 h 140"/>
                <a:gd name="T48" fmla="*/ 73 w 78"/>
                <a:gd name="T49" fmla="*/ 121 h 140"/>
                <a:gd name="T50" fmla="*/ 66 w 78"/>
                <a:gd name="T51" fmla="*/ 132 h 140"/>
                <a:gd name="T52" fmla="*/ 55 w 78"/>
                <a:gd name="T53" fmla="*/ 137 h 140"/>
                <a:gd name="T54" fmla="*/ 40 w 78"/>
                <a:gd name="T55" fmla="*/ 140 h 140"/>
                <a:gd name="T56" fmla="*/ 23 w 78"/>
                <a:gd name="T57" fmla="*/ 139 h 140"/>
                <a:gd name="T58" fmla="*/ 12 w 78"/>
                <a:gd name="T59" fmla="*/ 132 h 140"/>
                <a:gd name="T60" fmla="*/ 5 w 78"/>
                <a:gd name="T61" fmla="*/ 121 h 140"/>
                <a:gd name="T62" fmla="*/ 1 w 78"/>
                <a:gd name="T63" fmla="*/ 107 h 140"/>
                <a:gd name="T64" fmla="*/ 0 w 78"/>
                <a:gd name="T65" fmla="*/ 90 h 140"/>
                <a:gd name="T66" fmla="*/ 0 w 78"/>
                <a:gd name="T67" fmla="*/ 70 h 140"/>
                <a:gd name="T68" fmla="*/ 1 w 78"/>
                <a:gd name="T69" fmla="*/ 42 h 140"/>
                <a:gd name="T70" fmla="*/ 4 w 78"/>
                <a:gd name="T71" fmla="*/ 23 h 140"/>
                <a:gd name="T72" fmla="*/ 11 w 78"/>
                <a:gd name="T73" fmla="*/ 9 h 140"/>
                <a:gd name="T74" fmla="*/ 22 w 78"/>
                <a:gd name="T75" fmla="*/ 2 h 140"/>
                <a:gd name="T76" fmla="*/ 40 w 78"/>
                <a:gd name="T77" fmla="*/ 0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40">
                  <a:moveTo>
                    <a:pt x="40" y="20"/>
                  </a:moveTo>
                  <a:lnTo>
                    <a:pt x="33" y="22"/>
                  </a:lnTo>
                  <a:lnTo>
                    <a:pt x="30" y="26"/>
                  </a:lnTo>
                  <a:lnTo>
                    <a:pt x="29" y="34"/>
                  </a:lnTo>
                  <a:lnTo>
                    <a:pt x="27" y="49"/>
                  </a:lnTo>
                  <a:lnTo>
                    <a:pt x="27" y="92"/>
                  </a:lnTo>
                  <a:lnTo>
                    <a:pt x="29" y="106"/>
                  </a:lnTo>
                  <a:lnTo>
                    <a:pt x="30" y="115"/>
                  </a:lnTo>
                  <a:lnTo>
                    <a:pt x="34" y="119"/>
                  </a:lnTo>
                  <a:lnTo>
                    <a:pt x="40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51" y="106"/>
                  </a:lnTo>
                  <a:lnTo>
                    <a:pt x="51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40" y="20"/>
                  </a:lnTo>
                  <a:close/>
                  <a:moveTo>
                    <a:pt x="40" y="0"/>
                  </a:moveTo>
                  <a:lnTo>
                    <a:pt x="56" y="2"/>
                  </a:lnTo>
                  <a:lnTo>
                    <a:pt x="67" y="9"/>
                  </a:lnTo>
                  <a:lnTo>
                    <a:pt x="74" y="23"/>
                  </a:lnTo>
                  <a:lnTo>
                    <a:pt x="78" y="42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40" y="140"/>
                  </a:lnTo>
                  <a:lnTo>
                    <a:pt x="23" y="139"/>
                  </a:lnTo>
                  <a:lnTo>
                    <a:pt x="12" y="132"/>
                  </a:lnTo>
                  <a:lnTo>
                    <a:pt x="5" y="121"/>
                  </a:lnTo>
                  <a:lnTo>
                    <a:pt x="1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1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3" name="Freeform 97"/>
            <p:cNvSpPr>
              <a:spLocks noEditPoints="1"/>
            </p:cNvSpPr>
            <p:nvPr userDrawn="1"/>
          </p:nvSpPr>
          <p:spPr bwMode="auto">
            <a:xfrm>
              <a:off x="6848" y="2466"/>
              <a:ext cx="81" cy="138"/>
            </a:xfrm>
            <a:custGeom>
              <a:avLst/>
              <a:gdLst>
                <a:gd name="T0" fmla="*/ 40 w 80"/>
                <a:gd name="T1" fmla="*/ 20 h 140"/>
                <a:gd name="T2" fmla="*/ 35 w 80"/>
                <a:gd name="T3" fmla="*/ 22 h 140"/>
                <a:gd name="T4" fmla="*/ 31 w 80"/>
                <a:gd name="T5" fmla="*/ 26 h 140"/>
                <a:gd name="T6" fmla="*/ 29 w 80"/>
                <a:gd name="T7" fmla="*/ 34 h 140"/>
                <a:gd name="T8" fmla="*/ 28 w 80"/>
                <a:gd name="T9" fmla="*/ 49 h 140"/>
                <a:gd name="T10" fmla="*/ 28 w 80"/>
                <a:gd name="T11" fmla="*/ 92 h 140"/>
                <a:gd name="T12" fmla="*/ 29 w 80"/>
                <a:gd name="T13" fmla="*/ 106 h 140"/>
                <a:gd name="T14" fmla="*/ 31 w 80"/>
                <a:gd name="T15" fmla="*/ 115 h 140"/>
                <a:gd name="T16" fmla="*/ 35 w 80"/>
                <a:gd name="T17" fmla="*/ 119 h 140"/>
                <a:gd name="T18" fmla="*/ 40 w 80"/>
                <a:gd name="T19" fmla="*/ 121 h 140"/>
                <a:gd name="T20" fmla="*/ 46 w 80"/>
                <a:gd name="T21" fmla="*/ 119 h 140"/>
                <a:gd name="T22" fmla="*/ 50 w 80"/>
                <a:gd name="T23" fmla="*/ 115 h 140"/>
                <a:gd name="T24" fmla="*/ 51 w 80"/>
                <a:gd name="T25" fmla="*/ 106 h 140"/>
                <a:gd name="T26" fmla="*/ 53 w 80"/>
                <a:gd name="T27" fmla="*/ 90 h 140"/>
                <a:gd name="T28" fmla="*/ 53 w 80"/>
                <a:gd name="T29" fmla="*/ 49 h 140"/>
                <a:gd name="T30" fmla="*/ 51 w 80"/>
                <a:gd name="T31" fmla="*/ 34 h 140"/>
                <a:gd name="T32" fmla="*/ 50 w 80"/>
                <a:gd name="T33" fmla="*/ 26 h 140"/>
                <a:gd name="T34" fmla="*/ 46 w 80"/>
                <a:gd name="T35" fmla="*/ 22 h 140"/>
                <a:gd name="T36" fmla="*/ 40 w 80"/>
                <a:gd name="T37" fmla="*/ 20 h 140"/>
                <a:gd name="T38" fmla="*/ 40 w 80"/>
                <a:gd name="T39" fmla="*/ 0 h 140"/>
                <a:gd name="T40" fmla="*/ 57 w 80"/>
                <a:gd name="T41" fmla="*/ 2 h 140"/>
                <a:gd name="T42" fmla="*/ 69 w 80"/>
                <a:gd name="T43" fmla="*/ 9 h 140"/>
                <a:gd name="T44" fmla="*/ 76 w 80"/>
                <a:gd name="T45" fmla="*/ 23 h 140"/>
                <a:gd name="T46" fmla="*/ 79 w 80"/>
                <a:gd name="T47" fmla="*/ 42 h 140"/>
                <a:gd name="T48" fmla="*/ 80 w 80"/>
                <a:gd name="T49" fmla="*/ 70 h 140"/>
                <a:gd name="T50" fmla="*/ 80 w 80"/>
                <a:gd name="T51" fmla="*/ 90 h 140"/>
                <a:gd name="T52" fmla="*/ 77 w 80"/>
                <a:gd name="T53" fmla="*/ 107 h 140"/>
                <a:gd name="T54" fmla="*/ 73 w 80"/>
                <a:gd name="T55" fmla="*/ 121 h 140"/>
                <a:gd name="T56" fmla="*/ 66 w 80"/>
                <a:gd name="T57" fmla="*/ 132 h 140"/>
                <a:gd name="T58" fmla="*/ 55 w 80"/>
                <a:gd name="T59" fmla="*/ 137 h 140"/>
                <a:gd name="T60" fmla="*/ 40 w 80"/>
                <a:gd name="T61" fmla="*/ 140 h 140"/>
                <a:gd name="T62" fmla="*/ 25 w 80"/>
                <a:gd name="T63" fmla="*/ 139 h 140"/>
                <a:gd name="T64" fmla="*/ 14 w 80"/>
                <a:gd name="T65" fmla="*/ 132 h 140"/>
                <a:gd name="T66" fmla="*/ 7 w 80"/>
                <a:gd name="T67" fmla="*/ 121 h 140"/>
                <a:gd name="T68" fmla="*/ 3 w 80"/>
                <a:gd name="T69" fmla="*/ 107 h 140"/>
                <a:gd name="T70" fmla="*/ 0 w 80"/>
                <a:gd name="T71" fmla="*/ 90 h 140"/>
                <a:gd name="T72" fmla="*/ 0 w 80"/>
                <a:gd name="T73" fmla="*/ 70 h 140"/>
                <a:gd name="T74" fmla="*/ 2 w 80"/>
                <a:gd name="T75" fmla="*/ 42 h 140"/>
                <a:gd name="T76" fmla="*/ 5 w 80"/>
                <a:gd name="T77" fmla="*/ 23 h 140"/>
                <a:gd name="T78" fmla="*/ 11 w 80"/>
                <a:gd name="T79" fmla="*/ 9 h 140"/>
                <a:gd name="T80" fmla="*/ 24 w 80"/>
                <a:gd name="T81" fmla="*/ 2 h 140"/>
                <a:gd name="T82" fmla="*/ 40 w 80"/>
                <a:gd name="T83" fmla="*/ 0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0" h="140">
                  <a:moveTo>
                    <a:pt x="40" y="20"/>
                  </a:moveTo>
                  <a:lnTo>
                    <a:pt x="35" y="22"/>
                  </a:lnTo>
                  <a:lnTo>
                    <a:pt x="31" y="26"/>
                  </a:lnTo>
                  <a:lnTo>
                    <a:pt x="29" y="34"/>
                  </a:lnTo>
                  <a:lnTo>
                    <a:pt x="28" y="49"/>
                  </a:lnTo>
                  <a:lnTo>
                    <a:pt x="28" y="92"/>
                  </a:lnTo>
                  <a:lnTo>
                    <a:pt x="29" y="106"/>
                  </a:lnTo>
                  <a:lnTo>
                    <a:pt x="31" y="115"/>
                  </a:lnTo>
                  <a:lnTo>
                    <a:pt x="35" y="119"/>
                  </a:lnTo>
                  <a:lnTo>
                    <a:pt x="40" y="121"/>
                  </a:lnTo>
                  <a:lnTo>
                    <a:pt x="46" y="119"/>
                  </a:lnTo>
                  <a:lnTo>
                    <a:pt x="50" y="115"/>
                  </a:lnTo>
                  <a:lnTo>
                    <a:pt x="51" y="106"/>
                  </a:lnTo>
                  <a:lnTo>
                    <a:pt x="53" y="90"/>
                  </a:lnTo>
                  <a:lnTo>
                    <a:pt x="53" y="49"/>
                  </a:lnTo>
                  <a:lnTo>
                    <a:pt x="51" y="34"/>
                  </a:lnTo>
                  <a:lnTo>
                    <a:pt x="50" y="26"/>
                  </a:lnTo>
                  <a:lnTo>
                    <a:pt x="46" y="22"/>
                  </a:lnTo>
                  <a:lnTo>
                    <a:pt x="40" y="20"/>
                  </a:lnTo>
                  <a:close/>
                  <a:moveTo>
                    <a:pt x="40" y="0"/>
                  </a:moveTo>
                  <a:lnTo>
                    <a:pt x="57" y="2"/>
                  </a:lnTo>
                  <a:lnTo>
                    <a:pt x="69" y="9"/>
                  </a:lnTo>
                  <a:lnTo>
                    <a:pt x="76" y="23"/>
                  </a:lnTo>
                  <a:lnTo>
                    <a:pt x="79" y="42"/>
                  </a:lnTo>
                  <a:lnTo>
                    <a:pt x="80" y="70"/>
                  </a:lnTo>
                  <a:lnTo>
                    <a:pt x="80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40" y="140"/>
                  </a:lnTo>
                  <a:lnTo>
                    <a:pt x="25" y="139"/>
                  </a:lnTo>
                  <a:lnTo>
                    <a:pt x="14" y="132"/>
                  </a:lnTo>
                  <a:lnTo>
                    <a:pt x="7" y="121"/>
                  </a:lnTo>
                  <a:lnTo>
                    <a:pt x="3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2" y="42"/>
                  </a:lnTo>
                  <a:lnTo>
                    <a:pt x="5" y="23"/>
                  </a:lnTo>
                  <a:lnTo>
                    <a:pt x="11" y="9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4" name="Freeform 98"/>
            <p:cNvSpPr>
              <a:spLocks/>
            </p:cNvSpPr>
            <p:nvPr userDrawn="1"/>
          </p:nvSpPr>
          <p:spPr bwMode="auto">
            <a:xfrm>
              <a:off x="6940" y="2466"/>
              <a:ext cx="54" cy="138"/>
            </a:xfrm>
            <a:custGeom>
              <a:avLst/>
              <a:gdLst>
                <a:gd name="T0" fmla="*/ 26 w 52"/>
                <a:gd name="T1" fmla="*/ 0 h 138"/>
                <a:gd name="T2" fmla="*/ 52 w 52"/>
                <a:gd name="T3" fmla="*/ 0 h 138"/>
                <a:gd name="T4" fmla="*/ 52 w 52"/>
                <a:gd name="T5" fmla="*/ 138 h 138"/>
                <a:gd name="T6" fmla="*/ 22 w 52"/>
                <a:gd name="T7" fmla="*/ 138 h 138"/>
                <a:gd name="T8" fmla="*/ 22 w 52"/>
                <a:gd name="T9" fmla="*/ 32 h 138"/>
                <a:gd name="T10" fmla="*/ 0 w 52"/>
                <a:gd name="T11" fmla="*/ 48 h 138"/>
                <a:gd name="T12" fmla="*/ 0 w 52"/>
                <a:gd name="T13" fmla="*/ 22 h 138"/>
                <a:gd name="T14" fmla="*/ 14 w 52"/>
                <a:gd name="T15" fmla="*/ 12 h 138"/>
                <a:gd name="T16" fmla="*/ 26 w 52"/>
                <a:gd name="T17" fmla="*/ 0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138">
                  <a:moveTo>
                    <a:pt x="26" y="0"/>
                  </a:moveTo>
                  <a:lnTo>
                    <a:pt x="52" y="0"/>
                  </a:lnTo>
                  <a:lnTo>
                    <a:pt x="52" y="138"/>
                  </a:lnTo>
                  <a:lnTo>
                    <a:pt x="22" y="138"/>
                  </a:lnTo>
                  <a:lnTo>
                    <a:pt x="22" y="32"/>
                  </a:lnTo>
                  <a:lnTo>
                    <a:pt x="0" y="48"/>
                  </a:lnTo>
                  <a:lnTo>
                    <a:pt x="0" y="22"/>
                  </a:lnTo>
                  <a:lnTo>
                    <a:pt x="14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5" name="Freeform 99"/>
            <p:cNvSpPr>
              <a:spLocks noEditPoints="1"/>
            </p:cNvSpPr>
            <p:nvPr userDrawn="1"/>
          </p:nvSpPr>
          <p:spPr bwMode="auto">
            <a:xfrm>
              <a:off x="7029" y="2504"/>
              <a:ext cx="23" cy="100"/>
            </a:xfrm>
            <a:custGeom>
              <a:avLst/>
              <a:gdLst>
                <a:gd name="T0" fmla="*/ 0 w 24"/>
                <a:gd name="T1" fmla="*/ 72 h 99"/>
                <a:gd name="T2" fmla="*/ 24 w 24"/>
                <a:gd name="T3" fmla="*/ 72 h 99"/>
                <a:gd name="T4" fmla="*/ 24 w 24"/>
                <a:gd name="T5" fmla="*/ 99 h 99"/>
                <a:gd name="T6" fmla="*/ 0 w 24"/>
                <a:gd name="T7" fmla="*/ 99 h 99"/>
                <a:gd name="T8" fmla="*/ 0 w 24"/>
                <a:gd name="T9" fmla="*/ 72 h 99"/>
                <a:gd name="T10" fmla="*/ 0 w 24"/>
                <a:gd name="T11" fmla="*/ 0 h 99"/>
                <a:gd name="T12" fmla="*/ 24 w 24"/>
                <a:gd name="T13" fmla="*/ 0 h 99"/>
                <a:gd name="T14" fmla="*/ 24 w 24"/>
                <a:gd name="T15" fmla="*/ 26 h 99"/>
                <a:gd name="T16" fmla="*/ 0 w 24"/>
                <a:gd name="T17" fmla="*/ 26 h 99"/>
                <a:gd name="T18" fmla="*/ 0 w 24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99">
                  <a:moveTo>
                    <a:pt x="0" y="72"/>
                  </a:moveTo>
                  <a:lnTo>
                    <a:pt x="24" y="72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6" name="Freeform 100"/>
            <p:cNvSpPr>
              <a:spLocks/>
            </p:cNvSpPr>
            <p:nvPr userDrawn="1"/>
          </p:nvSpPr>
          <p:spPr bwMode="auto">
            <a:xfrm>
              <a:off x="7063" y="2466"/>
              <a:ext cx="81" cy="138"/>
            </a:xfrm>
            <a:custGeom>
              <a:avLst/>
              <a:gdLst>
                <a:gd name="T0" fmla="*/ 40 w 81"/>
                <a:gd name="T1" fmla="*/ 0 h 139"/>
                <a:gd name="T2" fmla="*/ 54 w 81"/>
                <a:gd name="T3" fmla="*/ 1 h 139"/>
                <a:gd name="T4" fmla="*/ 65 w 81"/>
                <a:gd name="T5" fmla="*/ 5 h 139"/>
                <a:gd name="T6" fmla="*/ 73 w 81"/>
                <a:gd name="T7" fmla="*/ 12 h 139"/>
                <a:gd name="T8" fmla="*/ 79 w 81"/>
                <a:gd name="T9" fmla="*/ 22 h 139"/>
                <a:gd name="T10" fmla="*/ 80 w 81"/>
                <a:gd name="T11" fmla="*/ 35 h 139"/>
                <a:gd name="T12" fmla="*/ 77 w 81"/>
                <a:gd name="T13" fmla="*/ 55 h 139"/>
                <a:gd name="T14" fmla="*/ 66 w 81"/>
                <a:gd name="T15" fmla="*/ 73 h 139"/>
                <a:gd name="T16" fmla="*/ 54 w 81"/>
                <a:gd name="T17" fmla="*/ 90 h 139"/>
                <a:gd name="T18" fmla="*/ 40 w 81"/>
                <a:gd name="T19" fmla="*/ 106 h 139"/>
                <a:gd name="T20" fmla="*/ 29 w 81"/>
                <a:gd name="T21" fmla="*/ 118 h 139"/>
                <a:gd name="T22" fmla="*/ 81 w 81"/>
                <a:gd name="T23" fmla="*/ 118 h 139"/>
                <a:gd name="T24" fmla="*/ 81 w 81"/>
                <a:gd name="T25" fmla="*/ 139 h 139"/>
                <a:gd name="T26" fmla="*/ 0 w 81"/>
                <a:gd name="T27" fmla="*/ 139 h 139"/>
                <a:gd name="T28" fmla="*/ 0 w 81"/>
                <a:gd name="T29" fmla="*/ 114 h 139"/>
                <a:gd name="T30" fmla="*/ 17 w 81"/>
                <a:gd name="T31" fmla="*/ 93 h 139"/>
                <a:gd name="T32" fmla="*/ 30 w 81"/>
                <a:gd name="T33" fmla="*/ 77 h 139"/>
                <a:gd name="T34" fmla="*/ 39 w 81"/>
                <a:gd name="T35" fmla="*/ 64 h 139"/>
                <a:gd name="T36" fmla="*/ 46 w 81"/>
                <a:gd name="T37" fmla="*/ 55 h 139"/>
                <a:gd name="T38" fmla="*/ 50 w 81"/>
                <a:gd name="T39" fmla="*/ 46 h 139"/>
                <a:gd name="T40" fmla="*/ 52 w 81"/>
                <a:gd name="T41" fmla="*/ 40 h 139"/>
                <a:gd name="T42" fmla="*/ 52 w 81"/>
                <a:gd name="T43" fmla="*/ 27 h 139"/>
                <a:gd name="T44" fmla="*/ 51 w 81"/>
                <a:gd name="T45" fmla="*/ 24 h 139"/>
                <a:gd name="T46" fmla="*/ 48 w 81"/>
                <a:gd name="T47" fmla="*/ 22 h 139"/>
                <a:gd name="T48" fmla="*/ 46 w 81"/>
                <a:gd name="T49" fmla="*/ 20 h 139"/>
                <a:gd name="T50" fmla="*/ 39 w 81"/>
                <a:gd name="T51" fmla="*/ 20 h 139"/>
                <a:gd name="T52" fmla="*/ 35 w 81"/>
                <a:gd name="T53" fmla="*/ 22 h 139"/>
                <a:gd name="T54" fmla="*/ 33 w 81"/>
                <a:gd name="T55" fmla="*/ 24 h 139"/>
                <a:gd name="T56" fmla="*/ 32 w 81"/>
                <a:gd name="T57" fmla="*/ 29 h 139"/>
                <a:gd name="T58" fmla="*/ 30 w 81"/>
                <a:gd name="T59" fmla="*/ 31 h 139"/>
                <a:gd name="T60" fmla="*/ 30 w 81"/>
                <a:gd name="T61" fmla="*/ 40 h 139"/>
                <a:gd name="T62" fmla="*/ 3 w 81"/>
                <a:gd name="T63" fmla="*/ 40 h 139"/>
                <a:gd name="T64" fmla="*/ 4 w 81"/>
                <a:gd name="T65" fmla="*/ 23 h 139"/>
                <a:gd name="T66" fmla="*/ 11 w 81"/>
                <a:gd name="T67" fmla="*/ 11 h 139"/>
                <a:gd name="T68" fmla="*/ 24 w 81"/>
                <a:gd name="T69" fmla="*/ 2 h 139"/>
                <a:gd name="T70" fmla="*/ 40 w 81"/>
                <a:gd name="T71" fmla="*/ 0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" h="139">
                  <a:moveTo>
                    <a:pt x="40" y="0"/>
                  </a:moveTo>
                  <a:lnTo>
                    <a:pt x="54" y="1"/>
                  </a:lnTo>
                  <a:lnTo>
                    <a:pt x="65" y="5"/>
                  </a:lnTo>
                  <a:lnTo>
                    <a:pt x="73" y="12"/>
                  </a:lnTo>
                  <a:lnTo>
                    <a:pt x="79" y="22"/>
                  </a:lnTo>
                  <a:lnTo>
                    <a:pt x="80" y="35"/>
                  </a:lnTo>
                  <a:lnTo>
                    <a:pt x="77" y="55"/>
                  </a:lnTo>
                  <a:lnTo>
                    <a:pt x="66" y="73"/>
                  </a:lnTo>
                  <a:lnTo>
                    <a:pt x="54" y="90"/>
                  </a:lnTo>
                  <a:lnTo>
                    <a:pt x="40" y="106"/>
                  </a:lnTo>
                  <a:lnTo>
                    <a:pt x="29" y="118"/>
                  </a:lnTo>
                  <a:lnTo>
                    <a:pt x="81" y="118"/>
                  </a:lnTo>
                  <a:lnTo>
                    <a:pt x="81" y="139"/>
                  </a:lnTo>
                  <a:lnTo>
                    <a:pt x="0" y="139"/>
                  </a:lnTo>
                  <a:lnTo>
                    <a:pt x="0" y="114"/>
                  </a:lnTo>
                  <a:lnTo>
                    <a:pt x="17" y="93"/>
                  </a:lnTo>
                  <a:lnTo>
                    <a:pt x="30" y="77"/>
                  </a:lnTo>
                  <a:lnTo>
                    <a:pt x="39" y="64"/>
                  </a:lnTo>
                  <a:lnTo>
                    <a:pt x="46" y="55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2" y="27"/>
                  </a:lnTo>
                  <a:lnTo>
                    <a:pt x="51" y="24"/>
                  </a:lnTo>
                  <a:lnTo>
                    <a:pt x="48" y="22"/>
                  </a:lnTo>
                  <a:lnTo>
                    <a:pt x="46" y="20"/>
                  </a:lnTo>
                  <a:lnTo>
                    <a:pt x="39" y="20"/>
                  </a:lnTo>
                  <a:lnTo>
                    <a:pt x="35" y="22"/>
                  </a:lnTo>
                  <a:lnTo>
                    <a:pt x="33" y="24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30" y="40"/>
                  </a:lnTo>
                  <a:lnTo>
                    <a:pt x="3" y="40"/>
                  </a:lnTo>
                  <a:lnTo>
                    <a:pt x="4" y="23"/>
                  </a:lnTo>
                  <a:lnTo>
                    <a:pt x="11" y="11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7" name="Freeform 101"/>
            <p:cNvSpPr>
              <a:spLocks noEditPoints="1"/>
            </p:cNvSpPr>
            <p:nvPr userDrawn="1"/>
          </p:nvSpPr>
          <p:spPr bwMode="auto">
            <a:xfrm>
              <a:off x="7155" y="2466"/>
              <a:ext cx="77" cy="138"/>
            </a:xfrm>
            <a:custGeom>
              <a:avLst/>
              <a:gdLst>
                <a:gd name="T0" fmla="*/ 39 w 78"/>
                <a:gd name="T1" fmla="*/ 20 h 140"/>
                <a:gd name="T2" fmla="*/ 33 w 78"/>
                <a:gd name="T3" fmla="*/ 22 h 140"/>
                <a:gd name="T4" fmla="*/ 30 w 78"/>
                <a:gd name="T5" fmla="*/ 26 h 140"/>
                <a:gd name="T6" fmla="*/ 27 w 78"/>
                <a:gd name="T7" fmla="*/ 34 h 140"/>
                <a:gd name="T8" fmla="*/ 27 w 78"/>
                <a:gd name="T9" fmla="*/ 92 h 140"/>
                <a:gd name="T10" fmla="*/ 28 w 78"/>
                <a:gd name="T11" fmla="*/ 106 h 140"/>
                <a:gd name="T12" fmla="*/ 30 w 78"/>
                <a:gd name="T13" fmla="*/ 115 h 140"/>
                <a:gd name="T14" fmla="*/ 34 w 78"/>
                <a:gd name="T15" fmla="*/ 119 h 140"/>
                <a:gd name="T16" fmla="*/ 39 w 78"/>
                <a:gd name="T17" fmla="*/ 121 h 140"/>
                <a:gd name="T18" fmla="*/ 45 w 78"/>
                <a:gd name="T19" fmla="*/ 119 h 140"/>
                <a:gd name="T20" fmla="*/ 48 w 78"/>
                <a:gd name="T21" fmla="*/ 115 h 140"/>
                <a:gd name="T22" fmla="*/ 49 w 78"/>
                <a:gd name="T23" fmla="*/ 106 h 140"/>
                <a:gd name="T24" fmla="*/ 50 w 78"/>
                <a:gd name="T25" fmla="*/ 90 h 140"/>
                <a:gd name="T26" fmla="*/ 50 w 78"/>
                <a:gd name="T27" fmla="*/ 34 h 140"/>
                <a:gd name="T28" fmla="*/ 48 w 78"/>
                <a:gd name="T29" fmla="*/ 26 h 140"/>
                <a:gd name="T30" fmla="*/ 45 w 78"/>
                <a:gd name="T31" fmla="*/ 22 h 140"/>
                <a:gd name="T32" fmla="*/ 39 w 78"/>
                <a:gd name="T33" fmla="*/ 20 h 140"/>
                <a:gd name="T34" fmla="*/ 39 w 78"/>
                <a:gd name="T35" fmla="*/ 0 h 140"/>
                <a:gd name="T36" fmla="*/ 56 w 78"/>
                <a:gd name="T37" fmla="*/ 2 h 140"/>
                <a:gd name="T38" fmla="*/ 67 w 78"/>
                <a:gd name="T39" fmla="*/ 9 h 140"/>
                <a:gd name="T40" fmla="*/ 74 w 78"/>
                <a:gd name="T41" fmla="*/ 23 h 140"/>
                <a:gd name="T42" fmla="*/ 78 w 78"/>
                <a:gd name="T43" fmla="*/ 42 h 140"/>
                <a:gd name="T44" fmla="*/ 78 w 78"/>
                <a:gd name="T45" fmla="*/ 90 h 140"/>
                <a:gd name="T46" fmla="*/ 77 w 78"/>
                <a:gd name="T47" fmla="*/ 107 h 140"/>
                <a:gd name="T48" fmla="*/ 72 w 78"/>
                <a:gd name="T49" fmla="*/ 121 h 140"/>
                <a:gd name="T50" fmla="*/ 66 w 78"/>
                <a:gd name="T51" fmla="*/ 132 h 140"/>
                <a:gd name="T52" fmla="*/ 55 w 78"/>
                <a:gd name="T53" fmla="*/ 137 h 140"/>
                <a:gd name="T54" fmla="*/ 39 w 78"/>
                <a:gd name="T55" fmla="*/ 140 h 140"/>
                <a:gd name="T56" fmla="*/ 23 w 78"/>
                <a:gd name="T57" fmla="*/ 139 h 140"/>
                <a:gd name="T58" fmla="*/ 12 w 78"/>
                <a:gd name="T59" fmla="*/ 132 h 140"/>
                <a:gd name="T60" fmla="*/ 5 w 78"/>
                <a:gd name="T61" fmla="*/ 121 h 140"/>
                <a:gd name="T62" fmla="*/ 1 w 78"/>
                <a:gd name="T63" fmla="*/ 107 h 140"/>
                <a:gd name="T64" fmla="*/ 0 w 78"/>
                <a:gd name="T65" fmla="*/ 90 h 140"/>
                <a:gd name="T66" fmla="*/ 0 w 78"/>
                <a:gd name="T67" fmla="*/ 42 h 140"/>
                <a:gd name="T68" fmla="*/ 4 w 78"/>
                <a:gd name="T69" fmla="*/ 23 h 140"/>
                <a:gd name="T70" fmla="*/ 11 w 78"/>
                <a:gd name="T71" fmla="*/ 9 h 140"/>
                <a:gd name="T72" fmla="*/ 22 w 78"/>
                <a:gd name="T73" fmla="*/ 2 h 140"/>
                <a:gd name="T74" fmla="*/ 39 w 78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140">
                  <a:moveTo>
                    <a:pt x="39" y="20"/>
                  </a:moveTo>
                  <a:lnTo>
                    <a:pt x="33" y="22"/>
                  </a:lnTo>
                  <a:lnTo>
                    <a:pt x="30" y="26"/>
                  </a:lnTo>
                  <a:lnTo>
                    <a:pt x="27" y="34"/>
                  </a:lnTo>
                  <a:lnTo>
                    <a:pt x="27" y="92"/>
                  </a:lnTo>
                  <a:lnTo>
                    <a:pt x="28" y="106"/>
                  </a:lnTo>
                  <a:lnTo>
                    <a:pt x="30" y="115"/>
                  </a:lnTo>
                  <a:lnTo>
                    <a:pt x="34" y="119"/>
                  </a:lnTo>
                  <a:lnTo>
                    <a:pt x="39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49" y="106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39" y="20"/>
                  </a:lnTo>
                  <a:close/>
                  <a:moveTo>
                    <a:pt x="39" y="0"/>
                  </a:moveTo>
                  <a:lnTo>
                    <a:pt x="56" y="2"/>
                  </a:lnTo>
                  <a:lnTo>
                    <a:pt x="67" y="9"/>
                  </a:lnTo>
                  <a:lnTo>
                    <a:pt x="74" y="23"/>
                  </a:lnTo>
                  <a:lnTo>
                    <a:pt x="78" y="42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2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39" y="140"/>
                  </a:lnTo>
                  <a:lnTo>
                    <a:pt x="23" y="139"/>
                  </a:lnTo>
                  <a:lnTo>
                    <a:pt x="12" y="132"/>
                  </a:lnTo>
                  <a:lnTo>
                    <a:pt x="5" y="121"/>
                  </a:lnTo>
                  <a:lnTo>
                    <a:pt x="1" y="107"/>
                  </a:lnTo>
                  <a:lnTo>
                    <a:pt x="0" y="90"/>
                  </a:lnTo>
                  <a:lnTo>
                    <a:pt x="0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8" name="Freeform 102"/>
            <p:cNvSpPr>
              <a:spLocks noEditPoints="1"/>
            </p:cNvSpPr>
            <p:nvPr userDrawn="1"/>
          </p:nvSpPr>
          <p:spPr bwMode="auto">
            <a:xfrm>
              <a:off x="7240" y="2466"/>
              <a:ext cx="81" cy="138"/>
            </a:xfrm>
            <a:custGeom>
              <a:avLst/>
              <a:gdLst>
                <a:gd name="T0" fmla="*/ 39 w 80"/>
                <a:gd name="T1" fmla="*/ 20 h 140"/>
                <a:gd name="T2" fmla="*/ 35 w 80"/>
                <a:gd name="T3" fmla="*/ 22 h 140"/>
                <a:gd name="T4" fmla="*/ 30 w 80"/>
                <a:gd name="T5" fmla="*/ 26 h 140"/>
                <a:gd name="T6" fmla="*/ 29 w 80"/>
                <a:gd name="T7" fmla="*/ 34 h 140"/>
                <a:gd name="T8" fmla="*/ 28 w 80"/>
                <a:gd name="T9" fmla="*/ 49 h 140"/>
                <a:gd name="T10" fmla="*/ 28 w 80"/>
                <a:gd name="T11" fmla="*/ 92 h 140"/>
                <a:gd name="T12" fmla="*/ 29 w 80"/>
                <a:gd name="T13" fmla="*/ 106 h 140"/>
                <a:gd name="T14" fmla="*/ 30 w 80"/>
                <a:gd name="T15" fmla="*/ 115 h 140"/>
                <a:gd name="T16" fmla="*/ 33 w 80"/>
                <a:gd name="T17" fmla="*/ 119 h 140"/>
                <a:gd name="T18" fmla="*/ 39 w 80"/>
                <a:gd name="T19" fmla="*/ 121 h 140"/>
                <a:gd name="T20" fmla="*/ 45 w 80"/>
                <a:gd name="T21" fmla="*/ 119 h 140"/>
                <a:gd name="T22" fmla="*/ 48 w 80"/>
                <a:gd name="T23" fmla="*/ 115 h 140"/>
                <a:gd name="T24" fmla="*/ 51 w 80"/>
                <a:gd name="T25" fmla="*/ 106 h 140"/>
                <a:gd name="T26" fmla="*/ 52 w 80"/>
                <a:gd name="T27" fmla="*/ 90 h 140"/>
                <a:gd name="T28" fmla="*/ 52 w 80"/>
                <a:gd name="T29" fmla="*/ 70 h 140"/>
                <a:gd name="T30" fmla="*/ 51 w 80"/>
                <a:gd name="T31" fmla="*/ 49 h 140"/>
                <a:gd name="T32" fmla="*/ 51 w 80"/>
                <a:gd name="T33" fmla="*/ 34 h 140"/>
                <a:gd name="T34" fmla="*/ 48 w 80"/>
                <a:gd name="T35" fmla="*/ 26 h 140"/>
                <a:gd name="T36" fmla="*/ 45 w 80"/>
                <a:gd name="T37" fmla="*/ 22 h 140"/>
                <a:gd name="T38" fmla="*/ 39 w 80"/>
                <a:gd name="T39" fmla="*/ 20 h 140"/>
                <a:gd name="T40" fmla="*/ 39 w 80"/>
                <a:gd name="T41" fmla="*/ 0 h 140"/>
                <a:gd name="T42" fmla="*/ 56 w 80"/>
                <a:gd name="T43" fmla="*/ 2 h 140"/>
                <a:gd name="T44" fmla="*/ 69 w 80"/>
                <a:gd name="T45" fmla="*/ 9 h 140"/>
                <a:gd name="T46" fmla="*/ 76 w 80"/>
                <a:gd name="T47" fmla="*/ 23 h 140"/>
                <a:gd name="T48" fmla="*/ 78 w 80"/>
                <a:gd name="T49" fmla="*/ 42 h 140"/>
                <a:gd name="T50" fmla="*/ 80 w 80"/>
                <a:gd name="T51" fmla="*/ 70 h 140"/>
                <a:gd name="T52" fmla="*/ 78 w 80"/>
                <a:gd name="T53" fmla="*/ 90 h 140"/>
                <a:gd name="T54" fmla="*/ 77 w 80"/>
                <a:gd name="T55" fmla="*/ 107 h 140"/>
                <a:gd name="T56" fmla="*/ 73 w 80"/>
                <a:gd name="T57" fmla="*/ 121 h 140"/>
                <a:gd name="T58" fmla="*/ 66 w 80"/>
                <a:gd name="T59" fmla="*/ 132 h 140"/>
                <a:gd name="T60" fmla="*/ 55 w 80"/>
                <a:gd name="T61" fmla="*/ 137 h 140"/>
                <a:gd name="T62" fmla="*/ 39 w 80"/>
                <a:gd name="T63" fmla="*/ 140 h 140"/>
                <a:gd name="T64" fmla="*/ 24 w 80"/>
                <a:gd name="T65" fmla="*/ 139 h 140"/>
                <a:gd name="T66" fmla="*/ 13 w 80"/>
                <a:gd name="T67" fmla="*/ 132 h 140"/>
                <a:gd name="T68" fmla="*/ 6 w 80"/>
                <a:gd name="T69" fmla="*/ 121 h 140"/>
                <a:gd name="T70" fmla="*/ 3 w 80"/>
                <a:gd name="T71" fmla="*/ 107 h 140"/>
                <a:gd name="T72" fmla="*/ 0 w 80"/>
                <a:gd name="T73" fmla="*/ 90 h 140"/>
                <a:gd name="T74" fmla="*/ 0 w 80"/>
                <a:gd name="T75" fmla="*/ 70 h 140"/>
                <a:gd name="T76" fmla="*/ 2 w 80"/>
                <a:gd name="T77" fmla="*/ 42 h 140"/>
                <a:gd name="T78" fmla="*/ 4 w 80"/>
                <a:gd name="T79" fmla="*/ 23 h 140"/>
                <a:gd name="T80" fmla="*/ 11 w 80"/>
                <a:gd name="T81" fmla="*/ 9 h 140"/>
                <a:gd name="T82" fmla="*/ 22 w 80"/>
                <a:gd name="T83" fmla="*/ 2 h 140"/>
                <a:gd name="T84" fmla="*/ 39 w 80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140">
                  <a:moveTo>
                    <a:pt x="39" y="20"/>
                  </a:moveTo>
                  <a:lnTo>
                    <a:pt x="35" y="22"/>
                  </a:lnTo>
                  <a:lnTo>
                    <a:pt x="30" y="26"/>
                  </a:lnTo>
                  <a:lnTo>
                    <a:pt x="29" y="34"/>
                  </a:lnTo>
                  <a:lnTo>
                    <a:pt x="28" y="49"/>
                  </a:lnTo>
                  <a:lnTo>
                    <a:pt x="28" y="92"/>
                  </a:lnTo>
                  <a:lnTo>
                    <a:pt x="29" y="106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9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51" y="106"/>
                  </a:lnTo>
                  <a:lnTo>
                    <a:pt x="52" y="90"/>
                  </a:lnTo>
                  <a:lnTo>
                    <a:pt x="52" y="70"/>
                  </a:lnTo>
                  <a:lnTo>
                    <a:pt x="51" y="49"/>
                  </a:lnTo>
                  <a:lnTo>
                    <a:pt x="51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39" y="20"/>
                  </a:lnTo>
                  <a:close/>
                  <a:moveTo>
                    <a:pt x="39" y="0"/>
                  </a:moveTo>
                  <a:lnTo>
                    <a:pt x="56" y="2"/>
                  </a:lnTo>
                  <a:lnTo>
                    <a:pt x="69" y="9"/>
                  </a:lnTo>
                  <a:lnTo>
                    <a:pt x="76" y="23"/>
                  </a:lnTo>
                  <a:lnTo>
                    <a:pt x="78" y="42"/>
                  </a:lnTo>
                  <a:lnTo>
                    <a:pt x="80" y="70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39" y="140"/>
                  </a:lnTo>
                  <a:lnTo>
                    <a:pt x="24" y="139"/>
                  </a:lnTo>
                  <a:lnTo>
                    <a:pt x="13" y="132"/>
                  </a:lnTo>
                  <a:lnTo>
                    <a:pt x="6" y="121"/>
                  </a:lnTo>
                  <a:lnTo>
                    <a:pt x="3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2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9" name="Freeform 103"/>
            <p:cNvSpPr>
              <a:spLocks noEditPoints="1"/>
            </p:cNvSpPr>
            <p:nvPr userDrawn="1"/>
          </p:nvSpPr>
          <p:spPr bwMode="auto">
            <a:xfrm>
              <a:off x="7328" y="2466"/>
              <a:ext cx="77" cy="138"/>
            </a:xfrm>
            <a:custGeom>
              <a:avLst/>
              <a:gdLst>
                <a:gd name="T0" fmla="*/ 33 w 79"/>
                <a:gd name="T1" fmla="*/ 79 h 140"/>
                <a:gd name="T2" fmla="*/ 27 w 79"/>
                <a:gd name="T3" fmla="*/ 95 h 140"/>
                <a:gd name="T4" fmla="*/ 29 w 79"/>
                <a:gd name="T5" fmla="*/ 106 h 140"/>
                <a:gd name="T6" fmla="*/ 30 w 79"/>
                <a:gd name="T7" fmla="*/ 115 h 140"/>
                <a:gd name="T8" fmla="*/ 35 w 79"/>
                <a:gd name="T9" fmla="*/ 119 h 140"/>
                <a:gd name="T10" fmla="*/ 44 w 79"/>
                <a:gd name="T11" fmla="*/ 119 h 140"/>
                <a:gd name="T12" fmla="*/ 49 w 79"/>
                <a:gd name="T13" fmla="*/ 115 h 140"/>
                <a:gd name="T14" fmla="*/ 52 w 79"/>
                <a:gd name="T15" fmla="*/ 108 h 140"/>
                <a:gd name="T16" fmla="*/ 51 w 79"/>
                <a:gd name="T17" fmla="*/ 89 h 140"/>
                <a:gd name="T18" fmla="*/ 45 w 79"/>
                <a:gd name="T19" fmla="*/ 79 h 140"/>
                <a:gd name="T20" fmla="*/ 37 w 79"/>
                <a:gd name="T21" fmla="*/ 20 h 140"/>
                <a:gd name="T22" fmla="*/ 31 w 79"/>
                <a:gd name="T23" fmla="*/ 24 h 140"/>
                <a:gd name="T24" fmla="*/ 30 w 79"/>
                <a:gd name="T25" fmla="*/ 31 h 140"/>
                <a:gd name="T26" fmla="*/ 29 w 79"/>
                <a:gd name="T27" fmla="*/ 41 h 140"/>
                <a:gd name="T28" fmla="*/ 30 w 79"/>
                <a:gd name="T29" fmla="*/ 48 h 140"/>
                <a:gd name="T30" fmla="*/ 35 w 79"/>
                <a:gd name="T31" fmla="*/ 56 h 140"/>
                <a:gd name="T32" fmla="*/ 46 w 79"/>
                <a:gd name="T33" fmla="*/ 53 h 140"/>
                <a:gd name="T34" fmla="*/ 51 w 79"/>
                <a:gd name="T35" fmla="*/ 31 h 140"/>
                <a:gd name="T36" fmla="*/ 48 w 79"/>
                <a:gd name="T37" fmla="*/ 24 h 140"/>
                <a:gd name="T38" fmla="*/ 37 w 79"/>
                <a:gd name="T39" fmla="*/ 20 h 140"/>
                <a:gd name="T40" fmla="*/ 56 w 79"/>
                <a:gd name="T41" fmla="*/ 2 h 140"/>
                <a:gd name="T42" fmla="*/ 75 w 79"/>
                <a:gd name="T43" fmla="*/ 20 h 140"/>
                <a:gd name="T44" fmla="*/ 78 w 79"/>
                <a:gd name="T45" fmla="*/ 46 h 140"/>
                <a:gd name="T46" fmla="*/ 68 w 79"/>
                <a:gd name="T47" fmla="*/ 62 h 140"/>
                <a:gd name="T48" fmla="*/ 59 w 79"/>
                <a:gd name="T49" fmla="*/ 67 h 140"/>
                <a:gd name="T50" fmla="*/ 75 w 79"/>
                <a:gd name="T51" fmla="*/ 81 h 140"/>
                <a:gd name="T52" fmla="*/ 79 w 79"/>
                <a:gd name="T53" fmla="*/ 103 h 140"/>
                <a:gd name="T54" fmla="*/ 70 w 79"/>
                <a:gd name="T55" fmla="*/ 132 h 140"/>
                <a:gd name="T56" fmla="*/ 40 w 79"/>
                <a:gd name="T57" fmla="*/ 140 h 140"/>
                <a:gd name="T58" fmla="*/ 11 w 79"/>
                <a:gd name="T59" fmla="*/ 132 h 140"/>
                <a:gd name="T60" fmla="*/ 0 w 79"/>
                <a:gd name="T61" fmla="*/ 103 h 140"/>
                <a:gd name="T62" fmla="*/ 4 w 79"/>
                <a:gd name="T63" fmla="*/ 81 h 140"/>
                <a:gd name="T64" fmla="*/ 20 w 79"/>
                <a:gd name="T65" fmla="*/ 67 h 140"/>
                <a:gd name="T66" fmla="*/ 11 w 79"/>
                <a:gd name="T67" fmla="*/ 62 h 140"/>
                <a:gd name="T68" fmla="*/ 2 w 79"/>
                <a:gd name="T69" fmla="*/ 46 h 140"/>
                <a:gd name="T70" fmla="*/ 4 w 79"/>
                <a:gd name="T71" fmla="*/ 20 h 140"/>
                <a:gd name="T72" fmla="*/ 23 w 79"/>
                <a:gd name="T73" fmla="*/ 2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9" h="140">
                  <a:moveTo>
                    <a:pt x="40" y="78"/>
                  </a:moveTo>
                  <a:lnTo>
                    <a:pt x="33" y="79"/>
                  </a:lnTo>
                  <a:lnTo>
                    <a:pt x="29" y="86"/>
                  </a:lnTo>
                  <a:lnTo>
                    <a:pt x="27" y="95"/>
                  </a:lnTo>
                  <a:lnTo>
                    <a:pt x="27" y="101"/>
                  </a:lnTo>
                  <a:lnTo>
                    <a:pt x="29" y="106"/>
                  </a:lnTo>
                  <a:lnTo>
                    <a:pt x="29" y="112"/>
                  </a:lnTo>
                  <a:lnTo>
                    <a:pt x="30" y="115"/>
                  </a:lnTo>
                  <a:lnTo>
                    <a:pt x="33" y="118"/>
                  </a:lnTo>
                  <a:lnTo>
                    <a:pt x="35" y="119"/>
                  </a:lnTo>
                  <a:lnTo>
                    <a:pt x="40" y="121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49" y="115"/>
                  </a:lnTo>
                  <a:lnTo>
                    <a:pt x="51" y="112"/>
                  </a:lnTo>
                  <a:lnTo>
                    <a:pt x="52" y="108"/>
                  </a:lnTo>
                  <a:lnTo>
                    <a:pt x="52" y="96"/>
                  </a:lnTo>
                  <a:lnTo>
                    <a:pt x="51" y="89"/>
                  </a:lnTo>
                  <a:lnTo>
                    <a:pt x="49" y="84"/>
                  </a:lnTo>
                  <a:lnTo>
                    <a:pt x="45" y="79"/>
                  </a:lnTo>
                  <a:lnTo>
                    <a:pt x="40" y="78"/>
                  </a:lnTo>
                  <a:close/>
                  <a:moveTo>
                    <a:pt x="37" y="20"/>
                  </a:moveTo>
                  <a:lnTo>
                    <a:pt x="34" y="22"/>
                  </a:lnTo>
                  <a:lnTo>
                    <a:pt x="31" y="24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9" y="35"/>
                  </a:lnTo>
                  <a:lnTo>
                    <a:pt x="29" y="41"/>
                  </a:lnTo>
                  <a:lnTo>
                    <a:pt x="30" y="45"/>
                  </a:lnTo>
                  <a:lnTo>
                    <a:pt x="30" y="48"/>
                  </a:lnTo>
                  <a:lnTo>
                    <a:pt x="33" y="53"/>
                  </a:lnTo>
                  <a:lnTo>
                    <a:pt x="35" y="56"/>
                  </a:lnTo>
                  <a:lnTo>
                    <a:pt x="44" y="56"/>
                  </a:lnTo>
                  <a:lnTo>
                    <a:pt x="46" y="53"/>
                  </a:lnTo>
                  <a:lnTo>
                    <a:pt x="51" y="45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37" y="20"/>
                  </a:lnTo>
                  <a:close/>
                  <a:moveTo>
                    <a:pt x="40" y="0"/>
                  </a:moveTo>
                  <a:lnTo>
                    <a:pt x="56" y="2"/>
                  </a:lnTo>
                  <a:lnTo>
                    <a:pt x="68" y="9"/>
                  </a:lnTo>
                  <a:lnTo>
                    <a:pt x="75" y="20"/>
                  </a:lnTo>
                  <a:lnTo>
                    <a:pt x="78" y="37"/>
                  </a:lnTo>
                  <a:lnTo>
                    <a:pt x="78" y="46"/>
                  </a:lnTo>
                  <a:lnTo>
                    <a:pt x="74" y="55"/>
                  </a:lnTo>
                  <a:lnTo>
                    <a:pt x="68" y="62"/>
                  </a:lnTo>
                  <a:lnTo>
                    <a:pt x="59" y="66"/>
                  </a:lnTo>
                  <a:lnTo>
                    <a:pt x="59" y="67"/>
                  </a:lnTo>
                  <a:lnTo>
                    <a:pt x="70" y="73"/>
                  </a:lnTo>
                  <a:lnTo>
                    <a:pt x="75" y="81"/>
                  </a:lnTo>
                  <a:lnTo>
                    <a:pt x="79" y="92"/>
                  </a:lnTo>
                  <a:lnTo>
                    <a:pt x="79" y="103"/>
                  </a:lnTo>
                  <a:lnTo>
                    <a:pt x="77" y="121"/>
                  </a:lnTo>
                  <a:lnTo>
                    <a:pt x="70" y="132"/>
                  </a:lnTo>
                  <a:lnTo>
                    <a:pt x="57" y="139"/>
                  </a:lnTo>
                  <a:lnTo>
                    <a:pt x="40" y="140"/>
                  </a:lnTo>
                  <a:lnTo>
                    <a:pt x="23" y="139"/>
                  </a:lnTo>
                  <a:lnTo>
                    <a:pt x="11" y="132"/>
                  </a:lnTo>
                  <a:lnTo>
                    <a:pt x="2" y="119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4" y="81"/>
                  </a:lnTo>
                  <a:lnTo>
                    <a:pt x="9" y="73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1" y="62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1" y="37"/>
                  </a:lnTo>
                  <a:lnTo>
                    <a:pt x="4" y="20"/>
                  </a:lnTo>
                  <a:lnTo>
                    <a:pt x="11" y="9"/>
                  </a:lnTo>
                  <a:lnTo>
                    <a:pt x="23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0" name="Freeform 104"/>
            <p:cNvSpPr>
              <a:spLocks noEditPoints="1"/>
            </p:cNvSpPr>
            <p:nvPr userDrawn="1"/>
          </p:nvSpPr>
          <p:spPr bwMode="auto">
            <a:xfrm>
              <a:off x="6357" y="2830"/>
              <a:ext cx="108" cy="157"/>
            </a:xfrm>
            <a:custGeom>
              <a:avLst/>
              <a:gdLst>
                <a:gd name="T0" fmla="*/ 33 w 106"/>
                <a:gd name="T1" fmla="*/ 87 h 155"/>
                <a:gd name="T2" fmla="*/ 33 w 106"/>
                <a:gd name="T3" fmla="*/ 132 h 155"/>
                <a:gd name="T4" fmla="*/ 53 w 106"/>
                <a:gd name="T5" fmla="*/ 132 h 155"/>
                <a:gd name="T6" fmla="*/ 56 w 106"/>
                <a:gd name="T7" fmla="*/ 131 h 155"/>
                <a:gd name="T8" fmla="*/ 62 w 106"/>
                <a:gd name="T9" fmla="*/ 131 h 155"/>
                <a:gd name="T10" fmla="*/ 64 w 106"/>
                <a:gd name="T11" fmla="*/ 129 h 155"/>
                <a:gd name="T12" fmla="*/ 70 w 106"/>
                <a:gd name="T13" fmla="*/ 124 h 155"/>
                <a:gd name="T14" fmla="*/ 71 w 106"/>
                <a:gd name="T15" fmla="*/ 121 h 155"/>
                <a:gd name="T16" fmla="*/ 73 w 106"/>
                <a:gd name="T17" fmla="*/ 115 h 155"/>
                <a:gd name="T18" fmla="*/ 73 w 106"/>
                <a:gd name="T19" fmla="*/ 100 h 155"/>
                <a:gd name="T20" fmla="*/ 68 w 106"/>
                <a:gd name="T21" fmla="*/ 93 h 155"/>
                <a:gd name="T22" fmla="*/ 62 w 106"/>
                <a:gd name="T23" fmla="*/ 88 h 155"/>
                <a:gd name="T24" fmla="*/ 52 w 106"/>
                <a:gd name="T25" fmla="*/ 87 h 155"/>
                <a:gd name="T26" fmla="*/ 33 w 106"/>
                <a:gd name="T27" fmla="*/ 87 h 155"/>
                <a:gd name="T28" fmla="*/ 33 w 106"/>
                <a:gd name="T29" fmla="*/ 23 h 155"/>
                <a:gd name="T30" fmla="*/ 33 w 106"/>
                <a:gd name="T31" fmla="*/ 63 h 155"/>
                <a:gd name="T32" fmla="*/ 57 w 106"/>
                <a:gd name="T33" fmla="*/ 63 h 155"/>
                <a:gd name="T34" fmla="*/ 62 w 106"/>
                <a:gd name="T35" fmla="*/ 62 h 155"/>
                <a:gd name="T36" fmla="*/ 64 w 106"/>
                <a:gd name="T37" fmla="*/ 60 h 155"/>
                <a:gd name="T38" fmla="*/ 67 w 106"/>
                <a:gd name="T39" fmla="*/ 58 h 155"/>
                <a:gd name="T40" fmla="*/ 70 w 106"/>
                <a:gd name="T41" fmla="*/ 54 h 155"/>
                <a:gd name="T42" fmla="*/ 71 w 106"/>
                <a:gd name="T43" fmla="*/ 48 h 155"/>
                <a:gd name="T44" fmla="*/ 71 w 106"/>
                <a:gd name="T45" fmla="*/ 37 h 155"/>
                <a:gd name="T46" fmla="*/ 68 w 106"/>
                <a:gd name="T47" fmla="*/ 32 h 155"/>
                <a:gd name="T48" fmla="*/ 64 w 106"/>
                <a:gd name="T49" fmla="*/ 27 h 155"/>
                <a:gd name="T50" fmla="*/ 59 w 106"/>
                <a:gd name="T51" fmla="*/ 25 h 155"/>
                <a:gd name="T52" fmla="*/ 53 w 106"/>
                <a:gd name="T53" fmla="*/ 23 h 155"/>
                <a:gd name="T54" fmla="*/ 33 w 106"/>
                <a:gd name="T55" fmla="*/ 23 h 155"/>
                <a:gd name="T56" fmla="*/ 0 w 106"/>
                <a:gd name="T57" fmla="*/ 0 h 155"/>
                <a:gd name="T58" fmla="*/ 70 w 106"/>
                <a:gd name="T59" fmla="*/ 0 h 155"/>
                <a:gd name="T60" fmla="*/ 81 w 106"/>
                <a:gd name="T61" fmla="*/ 3 h 155"/>
                <a:gd name="T62" fmla="*/ 90 w 106"/>
                <a:gd name="T63" fmla="*/ 7 h 155"/>
                <a:gd name="T64" fmla="*/ 97 w 106"/>
                <a:gd name="T65" fmla="*/ 15 h 155"/>
                <a:gd name="T66" fmla="*/ 101 w 106"/>
                <a:gd name="T67" fmla="*/ 25 h 155"/>
                <a:gd name="T68" fmla="*/ 103 w 106"/>
                <a:gd name="T69" fmla="*/ 40 h 155"/>
                <a:gd name="T70" fmla="*/ 101 w 106"/>
                <a:gd name="T71" fmla="*/ 52 h 155"/>
                <a:gd name="T72" fmla="*/ 96 w 106"/>
                <a:gd name="T73" fmla="*/ 62 h 155"/>
                <a:gd name="T74" fmla="*/ 88 w 106"/>
                <a:gd name="T75" fmla="*/ 70 h 155"/>
                <a:gd name="T76" fmla="*/ 77 w 106"/>
                <a:gd name="T77" fmla="*/ 74 h 155"/>
                <a:gd name="T78" fmla="*/ 90 w 106"/>
                <a:gd name="T79" fmla="*/ 80 h 155"/>
                <a:gd name="T80" fmla="*/ 100 w 106"/>
                <a:gd name="T81" fmla="*/ 88 h 155"/>
                <a:gd name="T82" fmla="*/ 104 w 106"/>
                <a:gd name="T83" fmla="*/ 99 h 155"/>
                <a:gd name="T84" fmla="*/ 106 w 106"/>
                <a:gd name="T85" fmla="*/ 114 h 155"/>
                <a:gd name="T86" fmla="*/ 104 w 106"/>
                <a:gd name="T87" fmla="*/ 129 h 155"/>
                <a:gd name="T88" fmla="*/ 99 w 106"/>
                <a:gd name="T89" fmla="*/ 140 h 155"/>
                <a:gd name="T90" fmla="*/ 92 w 106"/>
                <a:gd name="T91" fmla="*/ 147 h 155"/>
                <a:gd name="T92" fmla="*/ 82 w 106"/>
                <a:gd name="T93" fmla="*/ 151 h 155"/>
                <a:gd name="T94" fmla="*/ 73 w 106"/>
                <a:gd name="T95" fmla="*/ 154 h 155"/>
                <a:gd name="T96" fmla="*/ 64 w 106"/>
                <a:gd name="T97" fmla="*/ 155 h 155"/>
                <a:gd name="T98" fmla="*/ 0 w 106"/>
                <a:gd name="T99" fmla="*/ 155 h 155"/>
                <a:gd name="T100" fmla="*/ 0 w 106"/>
                <a:gd name="T101" fmla="*/ 0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6" h="155">
                  <a:moveTo>
                    <a:pt x="33" y="87"/>
                  </a:moveTo>
                  <a:lnTo>
                    <a:pt x="33" y="132"/>
                  </a:lnTo>
                  <a:lnTo>
                    <a:pt x="53" y="132"/>
                  </a:lnTo>
                  <a:lnTo>
                    <a:pt x="56" y="131"/>
                  </a:lnTo>
                  <a:lnTo>
                    <a:pt x="62" y="131"/>
                  </a:lnTo>
                  <a:lnTo>
                    <a:pt x="64" y="129"/>
                  </a:lnTo>
                  <a:lnTo>
                    <a:pt x="70" y="124"/>
                  </a:lnTo>
                  <a:lnTo>
                    <a:pt x="71" y="121"/>
                  </a:lnTo>
                  <a:lnTo>
                    <a:pt x="73" y="115"/>
                  </a:lnTo>
                  <a:lnTo>
                    <a:pt x="73" y="100"/>
                  </a:lnTo>
                  <a:lnTo>
                    <a:pt x="68" y="93"/>
                  </a:lnTo>
                  <a:lnTo>
                    <a:pt x="62" y="88"/>
                  </a:lnTo>
                  <a:lnTo>
                    <a:pt x="52" y="87"/>
                  </a:lnTo>
                  <a:lnTo>
                    <a:pt x="33" y="87"/>
                  </a:lnTo>
                  <a:close/>
                  <a:moveTo>
                    <a:pt x="33" y="23"/>
                  </a:moveTo>
                  <a:lnTo>
                    <a:pt x="33" y="63"/>
                  </a:lnTo>
                  <a:lnTo>
                    <a:pt x="57" y="63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7" y="58"/>
                  </a:lnTo>
                  <a:lnTo>
                    <a:pt x="70" y="54"/>
                  </a:lnTo>
                  <a:lnTo>
                    <a:pt x="71" y="48"/>
                  </a:lnTo>
                  <a:lnTo>
                    <a:pt x="71" y="37"/>
                  </a:lnTo>
                  <a:lnTo>
                    <a:pt x="68" y="32"/>
                  </a:lnTo>
                  <a:lnTo>
                    <a:pt x="64" y="27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1" y="3"/>
                  </a:lnTo>
                  <a:lnTo>
                    <a:pt x="90" y="7"/>
                  </a:lnTo>
                  <a:lnTo>
                    <a:pt x="97" y="15"/>
                  </a:lnTo>
                  <a:lnTo>
                    <a:pt x="101" y="25"/>
                  </a:lnTo>
                  <a:lnTo>
                    <a:pt x="103" y="40"/>
                  </a:lnTo>
                  <a:lnTo>
                    <a:pt x="101" y="52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7" y="74"/>
                  </a:lnTo>
                  <a:lnTo>
                    <a:pt x="90" y="80"/>
                  </a:lnTo>
                  <a:lnTo>
                    <a:pt x="100" y="88"/>
                  </a:lnTo>
                  <a:lnTo>
                    <a:pt x="104" y="99"/>
                  </a:lnTo>
                  <a:lnTo>
                    <a:pt x="106" y="114"/>
                  </a:lnTo>
                  <a:lnTo>
                    <a:pt x="104" y="129"/>
                  </a:lnTo>
                  <a:lnTo>
                    <a:pt x="99" y="140"/>
                  </a:lnTo>
                  <a:lnTo>
                    <a:pt x="92" y="147"/>
                  </a:lnTo>
                  <a:lnTo>
                    <a:pt x="82" y="151"/>
                  </a:lnTo>
                  <a:lnTo>
                    <a:pt x="73" y="154"/>
                  </a:lnTo>
                  <a:lnTo>
                    <a:pt x="64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1" name="Freeform 105"/>
            <p:cNvSpPr>
              <a:spLocks/>
            </p:cNvSpPr>
            <p:nvPr userDrawn="1"/>
          </p:nvSpPr>
          <p:spPr bwMode="auto">
            <a:xfrm>
              <a:off x="6487" y="2830"/>
              <a:ext cx="108" cy="161"/>
            </a:xfrm>
            <a:custGeom>
              <a:avLst/>
              <a:gdLst>
                <a:gd name="T0" fmla="*/ 0 w 107"/>
                <a:gd name="T1" fmla="*/ 0 h 158"/>
                <a:gd name="T2" fmla="*/ 33 w 107"/>
                <a:gd name="T3" fmla="*/ 0 h 158"/>
                <a:gd name="T4" fmla="*/ 33 w 107"/>
                <a:gd name="T5" fmla="*/ 107 h 158"/>
                <a:gd name="T6" fmla="*/ 35 w 107"/>
                <a:gd name="T7" fmla="*/ 120 h 158"/>
                <a:gd name="T8" fmla="*/ 39 w 107"/>
                <a:gd name="T9" fmla="*/ 128 h 158"/>
                <a:gd name="T10" fmla="*/ 46 w 107"/>
                <a:gd name="T11" fmla="*/ 133 h 158"/>
                <a:gd name="T12" fmla="*/ 54 w 107"/>
                <a:gd name="T13" fmla="*/ 135 h 158"/>
                <a:gd name="T14" fmla="*/ 63 w 107"/>
                <a:gd name="T15" fmla="*/ 133 h 158"/>
                <a:gd name="T16" fmla="*/ 69 w 107"/>
                <a:gd name="T17" fmla="*/ 128 h 158"/>
                <a:gd name="T18" fmla="*/ 73 w 107"/>
                <a:gd name="T19" fmla="*/ 120 h 158"/>
                <a:gd name="T20" fmla="*/ 74 w 107"/>
                <a:gd name="T21" fmla="*/ 107 h 158"/>
                <a:gd name="T22" fmla="*/ 74 w 107"/>
                <a:gd name="T23" fmla="*/ 0 h 158"/>
                <a:gd name="T24" fmla="*/ 107 w 107"/>
                <a:gd name="T25" fmla="*/ 0 h 158"/>
                <a:gd name="T26" fmla="*/ 107 w 107"/>
                <a:gd name="T27" fmla="*/ 110 h 158"/>
                <a:gd name="T28" fmla="*/ 106 w 107"/>
                <a:gd name="T29" fmla="*/ 121 h 158"/>
                <a:gd name="T30" fmla="*/ 102 w 107"/>
                <a:gd name="T31" fmla="*/ 133 h 158"/>
                <a:gd name="T32" fmla="*/ 95 w 107"/>
                <a:gd name="T33" fmla="*/ 143 h 158"/>
                <a:gd name="T34" fmla="*/ 85 w 107"/>
                <a:gd name="T35" fmla="*/ 151 h 158"/>
                <a:gd name="T36" fmla="*/ 72 w 107"/>
                <a:gd name="T37" fmla="*/ 157 h 158"/>
                <a:gd name="T38" fmla="*/ 54 w 107"/>
                <a:gd name="T39" fmla="*/ 158 h 158"/>
                <a:gd name="T40" fmla="*/ 35 w 107"/>
                <a:gd name="T41" fmla="*/ 155 h 158"/>
                <a:gd name="T42" fmla="*/ 20 w 107"/>
                <a:gd name="T43" fmla="*/ 150 h 158"/>
                <a:gd name="T44" fmla="*/ 9 w 107"/>
                <a:gd name="T45" fmla="*/ 140 h 158"/>
                <a:gd name="T46" fmla="*/ 3 w 107"/>
                <a:gd name="T47" fmla="*/ 126 h 158"/>
                <a:gd name="T48" fmla="*/ 0 w 107"/>
                <a:gd name="T49" fmla="*/ 110 h 158"/>
                <a:gd name="T50" fmla="*/ 0 w 107"/>
                <a:gd name="T51" fmla="*/ 0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158">
                  <a:moveTo>
                    <a:pt x="0" y="0"/>
                  </a:moveTo>
                  <a:lnTo>
                    <a:pt x="33" y="0"/>
                  </a:lnTo>
                  <a:lnTo>
                    <a:pt x="33" y="107"/>
                  </a:lnTo>
                  <a:lnTo>
                    <a:pt x="35" y="120"/>
                  </a:lnTo>
                  <a:lnTo>
                    <a:pt x="39" y="128"/>
                  </a:lnTo>
                  <a:lnTo>
                    <a:pt x="46" y="133"/>
                  </a:lnTo>
                  <a:lnTo>
                    <a:pt x="54" y="135"/>
                  </a:lnTo>
                  <a:lnTo>
                    <a:pt x="63" y="133"/>
                  </a:lnTo>
                  <a:lnTo>
                    <a:pt x="69" y="128"/>
                  </a:lnTo>
                  <a:lnTo>
                    <a:pt x="73" y="120"/>
                  </a:lnTo>
                  <a:lnTo>
                    <a:pt x="74" y="107"/>
                  </a:lnTo>
                  <a:lnTo>
                    <a:pt x="74" y="0"/>
                  </a:lnTo>
                  <a:lnTo>
                    <a:pt x="107" y="0"/>
                  </a:lnTo>
                  <a:lnTo>
                    <a:pt x="107" y="110"/>
                  </a:lnTo>
                  <a:lnTo>
                    <a:pt x="106" y="121"/>
                  </a:lnTo>
                  <a:lnTo>
                    <a:pt x="102" y="133"/>
                  </a:lnTo>
                  <a:lnTo>
                    <a:pt x="95" y="143"/>
                  </a:lnTo>
                  <a:lnTo>
                    <a:pt x="85" y="151"/>
                  </a:lnTo>
                  <a:lnTo>
                    <a:pt x="72" y="157"/>
                  </a:lnTo>
                  <a:lnTo>
                    <a:pt x="54" y="158"/>
                  </a:lnTo>
                  <a:lnTo>
                    <a:pt x="35" y="155"/>
                  </a:lnTo>
                  <a:lnTo>
                    <a:pt x="20" y="150"/>
                  </a:lnTo>
                  <a:lnTo>
                    <a:pt x="9" y="140"/>
                  </a:lnTo>
                  <a:lnTo>
                    <a:pt x="3" y="126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2" name="Freeform 106"/>
            <p:cNvSpPr>
              <a:spLocks noEditPoints="1"/>
            </p:cNvSpPr>
            <p:nvPr userDrawn="1"/>
          </p:nvSpPr>
          <p:spPr bwMode="auto">
            <a:xfrm>
              <a:off x="6622" y="2830"/>
              <a:ext cx="100" cy="157"/>
            </a:xfrm>
            <a:custGeom>
              <a:avLst/>
              <a:gdLst>
                <a:gd name="T0" fmla="*/ 33 w 101"/>
                <a:gd name="T1" fmla="*/ 23 h 155"/>
                <a:gd name="T2" fmla="*/ 33 w 101"/>
                <a:gd name="T3" fmla="*/ 67 h 155"/>
                <a:gd name="T4" fmla="*/ 48 w 101"/>
                <a:gd name="T5" fmla="*/ 67 h 155"/>
                <a:gd name="T6" fmla="*/ 57 w 101"/>
                <a:gd name="T7" fmla="*/ 65 h 155"/>
                <a:gd name="T8" fmla="*/ 61 w 101"/>
                <a:gd name="T9" fmla="*/ 59 h 155"/>
                <a:gd name="T10" fmla="*/ 63 w 101"/>
                <a:gd name="T11" fmla="*/ 52 h 155"/>
                <a:gd name="T12" fmla="*/ 65 w 101"/>
                <a:gd name="T13" fmla="*/ 44 h 155"/>
                <a:gd name="T14" fmla="*/ 63 w 101"/>
                <a:gd name="T15" fmla="*/ 37 h 155"/>
                <a:gd name="T16" fmla="*/ 62 w 101"/>
                <a:gd name="T17" fmla="*/ 32 h 155"/>
                <a:gd name="T18" fmla="*/ 61 w 101"/>
                <a:gd name="T19" fmla="*/ 27 h 155"/>
                <a:gd name="T20" fmla="*/ 57 w 101"/>
                <a:gd name="T21" fmla="*/ 25 h 155"/>
                <a:gd name="T22" fmla="*/ 52 w 101"/>
                <a:gd name="T23" fmla="*/ 23 h 155"/>
                <a:gd name="T24" fmla="*/ 33 w 101"/>
                <a:gd name="T25" fmla="*/ 23 h 155"/>
                <a:gd name="T26" fmla="*/ 0 w 101"/>
                <a:gd name="T27" fmla="*/ 0 h 155"/>
                <a:gd name="T28" fmla="*/ 61 w 101"/>
                <a:gd name="T29" fmla="*/ 0 h 155"/>
                <a:gd name="T30" fmla="*/ 76 w 101"/>
                <a:gd name="T31" fmla="*/ 1 h 155"/>
                <a:gd name="T32" fmla="*/ 88 w 101"/>
                <a:gd name="T33" fmla="*/ 10 h 155"/>
                <a:gd name="T34" fmla="*/ 95 w 101"/>
                <a:gd name="T35" fmla="*/ 22 h 155"/>
                <a:gd name="T36" fmla="*/ 98 w 101"/>
                <a:gd name="T37" fmla="*/ 40 h 155"/>
                <a:gd name="T38" fmla="*/ 96 w 101"/>
                <a:gd name="T39" fmla="*/ 54 h 155"/>
                <a:gd name="T40" fmla="*/ 91 w 101"/>
                <a:gd name="T41" fmla="*/ 66 h 155"/>
                <a:gd name="T42" fmla="*/ 83 w 101"/>
                <a:gd name="T43" fmla="*/ 74 h 155"/>
                <a:gd name="T44" fmla="*/ 69 w 101"/>
                <a:gd name="T45" fmla="*/ 78 h 155"/>
                <a:gd name="T46" fmla="*/ 73 w 101"/>
                <a:gd name="T47" fmla="*/ 80 h 155"/>
                <a:gd name="T48" fmla="*/ 79 w 101"/>
                <a:gd name="T49" fmla="*/ 81 h 155"/>
                <a:gd name="T50" fmla="*/ 85 w 101"/>
                <a:gd name="T51" fmla="*/ 84 h 155"/>
                <a:gd name="T52" fmla="*/ 91 w 101"/>
                <a:gd name="T53" fmla="*/ 89 h 155"/>
                <a:gd name="T54" fmla="*/ 95 w 101"/>
                <a:gd name="T55" fmla="*/ 98 h 155"/>
                <a:gd name="T56" fmla="*/ 96 w 101"/>
                <a:gd name="T57" fmla="*/ 110 h 155"/>
                <a:gd name="T58" fmla="*/ 96 w 101"/>
                <a:gd name="T59" fmla="*/ 120 h 155"/>
                <a:gd name="T60" fmla="*/ 99 w 101"/>
                <a:gd name="T61" fmla="*/ 147 h 155"/>
                <a:gd name="T62" fmla="*/ 101 w 101"/>
                <a:gd name="T63" fmla="*/ 155 h 155"/>
                <a:gd name="T64" fmla="*/ 69 w 101"/>
                <a:gd name="T65" fmla="*/ 155 h 155"/>
                <a:gd name="T66" fmla="*/ 65 w 101"/>
                <a:gd name="T67" fmla="*/ 140 h 155"/>
                <a:gd name="T68" fmla="*/ 65 w 101"/>
                <a:gd name="T69" fmla="*/ 104 h 155"/>
                <a:gd name="T70" fmla="*/ 61 w 101"/>
                <a:gd name="T71" fmla="*/ 98 h 155"/>
                <a:gd name="T72" fmla="*/ 54 w 101"/>
                <a:gd name="T73" fmla="*/ 92 h 155"/>
                <a:gd name="T74" fmla="*/ 41 w 101"/>
                <a:gd name="T75" fmla="*/ 91 h 155"/>
                <a:gd name="T76" fmla="*/ 33 w 101"/>
                <a:gd name="T77" fmla="*/ 91 h 155"/>
                <a:gd name="T78" fmla="*/ 33 w 101"/>
                <a:gd name="T79" fmla="*/ 155 h 155"/>
                <a:gd name="T80" fmla="*/ 0 w 101"/>
                <a:gd name="T81" fmla="*/ 155 h 155"/>
                <a:gd name="T82" fmla="*/ 0 w 101"/>
                <a:gd name="T83" fmla="*/ 0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1" h="155">
                  <a:moveTo>
                    <a:pt x="33" y="23"/>
                  </a:moveTo>
                  <a:lnTo>
                    <a:pt x="33" y="67"/>
                  </a:lnTo>
                  <a:lnTo>
                    <a:pt x="48" y="67"/>
                  </a:lnTo>
                  <a:lnTo>
                    <a:pt x="57" y="65"/>
                  </a:lnTo>
                  <a:lnTo>
                    <a:pt x="61" y="59"/>
                  </a:lnTo>
                  <a:lnTo>
                    <a:pt x="63" y="52"/>
                  </a:lnTo>
                  <a:lnTo>
                    <a:pt x="65" y="44"/>
                  </a:lnTo>
                  <a:lnTo>
                    <a:pt x="63" y="37"/>
                  </a:lnTo>
                  <a:lnTo>
                    <a:pt x="62" y="32"/>
                  </a:lnTo>
                  <a:lnTo>
                    <a:pt x="61" y="27"/>
                  </a:lnTo>
                  <a:lnTo>
                    <a:pt x="57" y="25"/>
                  </a:lnTo>
                  <a:lnTo>
                    <a:pt x="52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6" y="1"/>
                  </a:lnTo>
                  <a:lnTo>
                    <a:pt x="88" y="10"/>
                  </a:lnTo>
                  <a:lnTo>
                    <a:pt x="95" y="22"/>
                  </a:lnTo>
                  <a:lnTo>
                    <a:pt x="98" y="40"/>
                  </a:lnTo>
                  <a:lnTo>
                    <a:pt x="96" y="54"/>
                  </a:lnTo>
                  <a:lnTo>
                    <a:pt x="91" y="66"/>
                  </a:lnTo>
                  <a:lnTo>
                    <a:pt x="83" y="74"/>
                  </a:lnTo>
                  <a:lnTo>
                    <a:pt x="69" y="78"/>
                  </a:lnTo>
                  <a:lnTo>
                    <a:pt x="73" y="80"/>
                  </a:lnTo>
                  <a:lnTo>
                    <a:pt x="79" y="81"/>
                  </a:lnTo>
                  <a:lnTo>
                    <a:pt x="85" y="84"/>
                  </a:lnTo>
                  <a:lnTo>
                    <a:pt x="91" y="89"/>
                  </a:lnTo>
                  <a:lnTo>
                    <a:pt x="95" y="98"/>
                  </a:lnTo>
                  <a:lnTo>
                    <a:pt x="96" y="110"/>
                  </a:lnTo>
                  <a:lnTo>
                    <a:pt x="96" y="120"/>
                  </a:lnTo>
                  <a:lnTo>
                    <a:pt x="99" y="147"/>
                  </a:lnTo>
                  <a:lnTo>
                    <a:pt x="101" y="155"/>
                  </a:lnTo>
                  <a:lnTo>
                    <a:pt x="69" y="155"/>
                  </a:lnTo>
                  <a:lnTo>
                    <a:pt x="65" y="140"/>
                  </a:lnTo>
                  <a:lnTo>
                    <a:pt x="65" y="104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3" name="Freeform 107"/>
            <p:cNvSpPr>
              <a:spLocks/>
            </p:cNvSpPr>
            <p:nvPr userDrawn="1"/>
          </p:nvSpPr>
          <p:spPr bwMode="auto">
            <a:xfrm>
              <a:off x="6741" y="2830"/>
              <a:ext cx="88" cy="157"/>
            </a:xfrm>
            <a:custGeom>
              <a:avLst/>
              <a:gdLst>
                <a:gd name="T0" fmla="*/ 0 w 87"/>
                <a:gd name="T1" fmla="*/ 0 h 155"/>
                <a:gd name="T2" fmla="*/ 85 w 87"/>
                <a:gd name="T3" fmla="*/ 0 h 155"/>
                <a:gd name="T4" fmla="*/ 85 w 87"/>
                <a:gd name="T5" fmla="*/ 23 h 155"/>
                <a:gd name="T6" fmla="*/ 33 w 87"/>
                <a:gd name="T7" fmla="*/ 23 h 155"/>
                <a:gd name="T8" fmla="*/ 33 w 87"/>
                <a:gd name="T9" fmla="*/ 62 h 155"/>
                <a:gd name="T10" fmla="*/ 81 w 87"/>
                <a:gd name="T11" fmla="*/ 62 h 155"/>
                <a:gd name="T12" fmla="*/ 81 w 87"/>
                <a:gd name="T13" fmla="*/ 85 h 155"/>
                <a:gd name="T14" fmla="*/ 33 w 87"/>
                <a:gd name="T15" fmla="*/ 85 h 155"/>
                <a:gd name="T16" fmla="*/ 33 w 87"/>
                <a:gd name="T17" fmla="*/ 132 h 155"/>
                <a:gd name="T18" fmla="*/ 87 w 87"/>
                <a:gd name="T19" fmla="*/ 132 h 155"/>
                <a:gd name="T20" fmla="*/ 87 w 87"/>
                <a:gd name="T21" fmla="*/ 155 h 155"/>
                <a:gd name="T22" fmla="*/ 0 w 87"/>
                <a:gd name="T23" fmla="*/ 155 h 155"/>
                <a:gd name="T24" fmla="*/ 0 w 87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55">
                  <a:moveTo>
                    <a:pt x="0" y="0"/>
                  </a:moveTo>
                  <a:lnTo>
                    <a:pt x="85" y="0"/>
                  </a:lnTo>
                  <a:lnTo>
                    <a:pt x="85" y="23"/>
                  </a:lnTo>
                  <a:lnTo>
                    <a:pt x="33" y="23"/>
                  </a:lnTo>
                  <a:lnTo>
                    <a:pt x="33" y="62"/>
                  </a:lnTo>
                  <a:lnTo>
                    <a:pt x="81" y="62"/>
                  </a:lnTo>
                  <a:lnTo>
                    <a:pt x="81" y="85"/>
                  </a:lnTo>
                  <a:lnTo>
                    <a:pt x="33" y="85"/>
                  </a:lnTo>
                  <a:lnTo>
                    <a:pt x="33" y="132"/>
                  </a:lnTo>
                  <a:lnTo>
                    <a:pt x="87" y="132"/>
                  </a:lnTo>
                  <a:lnTo>
                    <a:pt x="87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4" name="Freeform 108"/>
            <p:cNvSpPr>
              <a:spLocks noEditPoints="1"/>
            </p:cNvSpPr>
            <p:nvPr userDrawn="1"/>
          </p:nvSpPr>
          <p:spPr bwMode="auto">
            <a:xfrm>
              <a:off x="6837" y="2830"/>
              <a:ext cx="131" cy="157"/>
            </a:xfrm>
            <a:custGeom>
              <a:avLst/>
              <a:gdLst>
                <a:gd name="T0" fmla="*/ 64 w 130"/>
                <a:gd name="T1" fmla="*/ 29 h 155"/>
                <a:gd name="T2" fmla="*/ 49 w 130"/>
                <a:gd name="T3" fmla="*/ 96 h 155"/>
                <a:gd name="T4" fmla="*/ 79 w 130"/>
                <a:gd name="T5" fmla="*/ 96 h 155"/>
                <a:gd name="T6" fmla="*/ 64 w 130"/>
                <a:gd name="T7" fmla="*/ 29 h 155"/>
                <a:gd name="T8" fmla="*/ 44 w 130"/>
                <a:gd name="T9" fmla="*/ 0 h 155"/>
                <a:gd name="T10" fmla="*/ 87 w 130"/>
                <a:gd name="T11" fmla="*/ 0 h 155"/>
                <a:gd name="T12" fmla="*/ 130 w 130"/>
                <a:gd name="T13" fmla="*/ 155 h 155"/>
                <a:gd name="T14" fmla="*/ 95 w 130"/>
                <a:gd name="T15" fmla="*/ 155 h 155"/>
                <a:gd name="T16" fmla="*/ 86 w 130"/>
                <a:gd name="T17" fmla="*/ 121 h 155"/>
                <a:gd name="T18" fmla="*/ 42 w 130"/>
                <a:gd name="T19" fmla="*/ 121 h 155"/>
                <a:gd name="T20" fmla="*/ 33 w 130"/>
                <a:gd name="T21" fmla="*/ 155 h 155"/>
                <a:gd name="T22" fmla="*/ 0 w 130"/>
                <a:gd name="T23" fmla="*/ 155 h 155"/>
                <a:gd name="T24" fmla="*/ 44 w 130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55">
                  <a:moveTo>
                    <a:pt x="64" y="29"/>
                  </a:moveTo>
                  <a:lnTo>
                    <a:pt x="49" y="96"/>
                  </a:lnTo>
                  <a:lnTo>
                    <a:pt x="79" y="96"/>
                  </a:lnTo>
                  <a:lnTo>
                    <a:pt x="64" y="29"/>
                  </a:lnTo>
                  <a:close/>
                  <a:moveTo>
                    <a:pt x="44" y="0"/>
                  </a:moveTo>
                  <a:lnTo>
                    <a:pt x="87" y="0"/>
                  </a:lnTo>
                  <a:lnTo>
                    <a:pt x="130" y="155"/>
                  </a:lnTo>
                  <a:lnTo>
                    <a:pt x="95" y="155"/>
                  </a:lnTo>
                  <a:lnTo>
                    <a:pt x="86" y="121"/>
                  </a:lnTo>
                  <a:lnTo>
                    <a:pt x="42" y="12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5" name="Freeform 109"/>
            <p:cNvSpPr>
              <a:spLocks/>
            </p:cNvSpPr>
            <p:nvPr userDrawn="1"/>
          </p:nvSpPr>
          <p:spPr bwMode="auto">
            <a:xfrm>
              <a:off x="6979" y="2830"/>
              <a:ext cx="108" cy="161"/>
            </a:xfrm>
            <a:custGeom>
              <a:avLst/>
              <a:gdLst>
                <a:gd name="T0" fmla="*/ 0 w 108"/>
                <a:gd name="T1" fmla="*/ 0 h 158"/>
                <a:gd name="T2" fmla="*/ 33 w 108"/>
                <a:gd name="T3" fmla="*/ 0 h 158"/>
                <a:gd name="T4" fmla="*/ 33 w 108"/>
                <a:gd name="T5" fmla="*/ 107 h 158"/>
                <a:gd name="T6" fmla="*/ 35 w 108"/>
                <a:gd name="T7" fmla="*/ 120 h 158"/>
                <a:gd name="T8" fmla="*/ 39 w 108"/>
                <a:gd name="T9" fmla="*/ 128 h 158"/>
                <a:gd name="T10" fmla="*/ 46 w 108"/>
                <a:gd name="T11" fmla="*/ 133 h 158"/>
                <a:gd name="T12" fmla="*/ 54 w 108"/>
                <a:gd name="T13" fmla="*/ 135 h 158"/>
                <a:gd name="T14" fmla="*/ 62 w 108"/>
                <a:gd name="T15" fmla="*/ 133 h 158"/>
                <a:gd name="T16" fmla="*/ 69 w 108"/>
                <a:gd name="T17" fmla="*/ 128 h 158"/>
                <a:gd name="T18" fmla="*/ 73 w 108"/>
                <a:gd name="T19" fmla="*/ 120 h 158"/>
                <a:gd name="T20" fmla="*/ 75 w 108"/>
                <a:gd name="T21" fmla="*/ 107 h 158"/>
                <a:gd name="T22" fmla="*/ 75 w 108"/>
                <a:gd name="T23" fmla="*/ 0 h 158"/>
                <a:gd name="T24" fmla="*/ 108 w 108"/>
                <a:gd name="T25" fmla="*/ 0 h 158"/>
                <a:gd name="T26" fmla="*/ 108 w 108"/>
                <a:gd name="T27" fmla="*/ 110 h 158"/>
                <a:gd name="T28" fmla="*/ 106 w 108"/>
                <a:gd name="T29" fmla="*/ 121 h 158"/>
                <a:gd name="T30" fmla="*/ 102 w 108"/>
                <a:gd name="T31" fmla="*/ 133 h 158"/>
                <a:gd name="T32" fmla="*/ 95 w 108"/>
                <a:gd name="T33" fmla="*/ 143 h 158"/>
                <a:gd name="T34" fmla="*/ 86 w 108"/>
                <a:gd name="T35" fmla="*/ 151 h 158"/>
                <a:gd name="T36" fmla="*/ 72 w 108"/>
                <a:gd name="T37" fmla="*/ 157 h 158"/>
                <a:gd name="T38" fmla="*/ 54 w 108"/>
                <a:gd name="T39" fmla="*/ 158 h 158"/>
                <a:gd name="T40" fmla="*/ 35 w 108"/>
                <a:gd name="T41" fmla="*/ 155 h 158"/>
                <a:gd name="T42" fmla="*/ 20 w 108"/>
                <a:gd name="T43" fmla="*/ 150 h 158"/>
                <a:gd name="T44" fmla="*/ 9 w 108"/>
                <a:gd name="T45" fmla="*/ 140 h 158"/>
                <a:gd name="T46" fmla="*/ 3 w 108"/>
                <a:gd name="T47" fmla="*/ 126 h 158"/>
                <a:gd name="T48" fmla="*/ 0 w 108"/>
                <a:gd name="T49" fmla="*/ 110 h 158"/>
                <a:gd name="T50" fmla="*/ 0 w 108"/>
                <a:gd name="T51" fmla="*/ 0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8" h="158">
                  <a:moveTo>
                    <a:pt x="0" y="0"/>
                  </a:moveTo>
                  <a:lnTo>
                    <a:pt x="33" y="0"/>
                  </a:lnTo>
                  <a:lnTo>
                    <a:pt x="33" y="107"/>
                  </a:lnTo>
                  <a:lnTo>
                    <a:pt x="35" y="120"/>
                  </a:lnTo>
                  <a:lnTo>
                    <a:pt x="39" y="128"/>
                  </a:lnTo>
                  <a:lnTo>
                    <a:pt x="46" y="133"/>
                  </a:lnTo>
                  <a:lnTo>
                    <a:pt x="54" y="135"/>
                  </a:lnTo>
                  <a:lnTo>
                    <a:pt x="62" y="133"/>
                  </a:lnTo>
                  <a:lnTo>
                    <a:pt x="69" y="128"/>
                  </a:lnTo>
                  <a:lnTo>
                    <a:pt x="73" y="120"/>
                  </a:lnTo>
                  <a:lnTo>
                    <a:pt x="75" y="107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8" y="110"/>
                  </a:lnTo>
                  <a:lnTo>
                    <a:pt x="106" y="121"/>
                  </a:lnTo>
                  <a:lnTo>
                    <a:pt x="102" y="133"/>
                  </a:lnTo>
                  <a:lnTo>
                    <a:pt x="95" y="143"/>
                  </a:lnTo>
                  <a:lnTo>
                    <a:pt x="86" y="151"/>
                  </a:lnTo>
                  <a:lnTo>
                    <a:pt x="72" y="157"/>
                  </a:lnTo>
                  <a:lnTo>
                    <a:pt x="54" y="158"/>
                  </a:lnTo>
                  <a:lnTo>
                    <a:pt x="35" y="155"/>
                  </a:lnTo>
                  <a:lnTo>
                    <a:pt x="20" y="150"/>
                  </a:lnTo>
                  <a:lnTo>
                    <a:pt x="9" y="140"/>
                  </a:lnTo>
                  <a:lnTo>
                    <a:pt x="3" y="126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6" name="Freeform 110"/>
            <p:cNvSpPr>
              <a:spLocks/>
            </p:cNvSpPr>
            <p:nvPr userDrawn="1"/>
          </p:nvSpPr>
          <p:spPr bwMode="auto">
            <a:xfrm>
              <a:off x="7148" y="2830"/>
              <a:ext cx="119" cy="157"/>
            </a:xfrm>
            <a:custGeom>
              <a:avLst/>
              <a:gdLst>
                <a:gd name="T0" fmla="*/ 0 w 117"/>
                <a:gd name="T1" fmla="*/ 0 h 155"/>
                <a:gd name="T2" fmla="*/ 33 w 117"/>
                <a:gd name="T3" fmla="*/ 0 h 155"/>
                <a:gd name="T4" fmla="*/ 58 w 117"/>
                <a:gd name="T5" fmla="*/ 113 h 155"/>
                <a:gd name="T6" fmla="*/ 86 w 117"/>
                <a:gd name="T7" fmla="*/ 0 h 155"/>
                <a:gd name="T8" fmla="*/ 117 w 117"/>
                <a:gd name="T9" fmla="*/ 0 h 155"/>
                <a:gd name="T10" fmla="*/ 76 w 117"/>
                <a:gd name="T11" fmla="*/ 155 h 155"/>
                <a:gd name="T12" fmla="*/ 39 w 117"/>
                <a:gd name="T13" fmla="*/ 155 h 155"/>
                <a:gd name="T14" fmla="*/ 0 w 117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155">
                  <a:moveTo>
                    <a:pt x="0" y="0"/>
                  </a:moveTo>
                  <a:lnTo>
                    <a:pt x="33" y="0"/>
                  </a:lnTo>
                  <a:lnTo>
                    <a:pt x="58" y="113"/>
                  </a:lnTo>
                  <a:lnTo>
                    <a:pt x="86" y="0"/>
                  </a:lnTo>
                  <a:lnTo>
                    <a:pt x="117" y="0"/>
                  </a:lnTo>
                  <a:lnTo>
                    <a:pt x="76" y="155"/>
                  </a:lnTo>
                  <a:lnTo>
                    <a:pt x="39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7" name="Freeform 111"/>
            <p:cNvSpPr>
              <a:spLocks/>
            </p:cNvSpPr>
            <p:nvPr userDrawn="1"/>
          </p:nvSpPr>
          <p:spPr bwMode="auto">
            <a:xfrm>
              <a:off x="7282" y="2830"/>
              <a:ext cx="84" cy="157"/>
            </a:xfrm>
            <a:custGeom>
              <a:avLst/>
              <a:gdLst>
                <a:gd name="T0" fmla="*/ 0 w 87"/>
                <a:gd name="T1" fmla="*/ 0 h 155"/>
                <a:gd name="T2" fmla="*/ 86 w 87"/>
                <a:gd name="T3" fmla="*/ 0 h 155"/>
                <a:gd name="T4" fmla="*/ 86 w 87"/>
                <a:gd name="T5" fmla="*/ 23 h 155"/>
                <a:gd name="T6" fmla="*/ 33 w 87"/>
                <a:gd name="T7" fmla="*/ 23 h 155"/>
                <a:gd name="T8" fmla="*/ 33 w 87"/>
                <a:gd name="T9" fmla="*/ 62 h 155"/>
                <a:gd name="T10" fmla="*/ 81 w 87"/>
                <a:gd name="T11" fmla="*/ 62 h 155"/>
                <a:gd name="T12" fmla="*/ 81 w 87"/>
                <a:gd name="T13" fmla="*/ 85 h 155"/>
                <a:gd name="T14" fmla="*/ 33 w 87"/>
                <a:gd name="T15" fmla="*/ 85 h 155"/>
                <a:gd name="T16" fmla="*/ 33 w 87"/>
                <a:gd name="T17" fmla="*/ 132 h 155"/>
                <a:gd name="T18" fmla="*/ 87 w 87"/>
                <a:gd name="T19" fmla="*/ 132 h 155"/>
                <a:gd name="T20" fmla="*/ 87 w 87"/>
                <a:gd name="T21" fmla="*/ 155 h 155"/>
                <a:gd name="T22" fmla="*/ 0 w 87"/>
                <a:gd name="T23" fmla="*/ 155 h 155"/>
                <a:gd name="T24" fmla="*/ 0 w 87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55">
                  <a:moveTo>
                    <a:pt x="0" y="0"/>
                  </a:moveTo>
                  <a:lnTo>
                    <a:pt x="86" y="0"/>
                  </a:lnTo>
                  <a:lnTo>
                    <a:pt x="86" y="23"/>
                  </a:lnTo>
                  <a:lnTo>
                    <a:pt x="33" y="23"/>
                  </a:lnTo>
                  <a:lnTo>
                    <a:pt x="33" y="62"/>
                  </a:lnTo>
                  <a:lnTo>
                    <a:pt x="81" y="62"/>
                  </a:lnTo>
                  <a:lnTo>
                    <a:pt x="81" y="85"/>
                  </a:lnTo>
                  <a:lnTo>
                    <a:pt x="33" y="85"/>
                  </a:lnTo>
                  <a:lnTo>
                    <a:pt x="33" y="132"/>
                  </a:lnTo>
                  <a:lnTo>
                    <a:pt x="87" y="132"/>
                  </a:lnTo>
                  <a:lnTo>
                    <a:pt x="87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8" name="Freeform 112"/>
            <p:cNvSpPr>
              <a:spLocks noEditPoints="1"/>
            </p:cNvSpPr>
            <p:nvPr userDrawn="1"/>
          </p:nvSpPr>
          <p:spPr bwMode="auto">
            <a:xfrm>
              <a:off x="7390" y="2830"/>
              <a:ext cx="100" cy="157"/>
            </a:xfrm>
            <a:custGeom>
              <a:avLst/>
              <a:gdLst>
                <a:gd name="T0" fmla="*/ 33 w 100"/>
                <a:gd name="T1" fmla="*/ 23 h 155"/>
                <a:gd name="T2" fmla="*/ 33 w 100"/>
                <a:gd name="T3" fmla="*/ 67 h 155"/>
                <a:gd name="T4" fmla="*/ 48 w 100"/>
                <a:gd name="T5" fmla="*/ 67 h 155"/>
                <a:gd name="T6" fmla="*/ 55 w 100"/>
                <a:gd name="T7" fmla="*/ 65 h 155"/>
                <a:gd name="T8" fmla="*/ 60 w 100"/>
                <a:gd name="T9" fmla="*/ 59 h 155"/>
                <a:gd name="T10" fmla="*/ 63 w 100"/>
                <a:gd name="T11" fmla="*/ 52 h 155"/>
                <a:gd name="T12" fmla="*/ 64 w 100"/>
                <a:gd name="T13" fmla="*/ 44 h 155"/>
                <a:gd name="T14" fmla="*/ 63 w 100"/>
                <a:gd name="T15" fmla="*/ 37 h 155"/>
                <a:gd name="T16" fmla="*/ 61 w 100"/>
                <a:gd name="T17" fmla="*/ 32 h 155"/>
                <a:gd name="T18" fmla="*/ 59 w 100"/>
                <a:gd name="T19" fmla="*/ 27 h 155"/>
                <a:gd name="T20" fmla="*/ 56 w 100"/>
                <a:gd name="T21" fmla="*/ 25 h 155"/>
                <a:gd name="T22" fmla="*/ 52 w 100"/>
                <a:gd name="T23" fmla="*/ 23 h 155"/>
                <a:gd name="T24" fmla="*/ 33 w 100"/>
                <a:gd name="T25" fmla="*/ 23 h 155"/>
                <a:gd name="T26" fmla="*/ 0 w 100"/>
                <a:gd name="T27" fmla="*/ 0 h 155"/>
                <a:gd name="T28" fmla="*/ 60 w 100"/>
                <a:gd name="T29" fmla="*/ 0 h 155"/>
                <a:gd name="T30" fmla="*/ 75 w 100"/>
                <a:gd name="T31" fmla="*/ 1 h 155"/>
                <a:gd name="T32" fmla="*/ 86 w 100"/>
                <a:gd name="T33" fmla="*/ 10 h 155"/>
                <a:gd name="T34" fmla="*/ 94 w 100"/>
                <a:gd name="T35" fmla="*/ 22 h 155"/>
                <a:gd name="T36" fmla="*/ 97 w 100"/>
                <a:gd name="T37" fmla="*/ 40 h 155"/>
                <a:gd name="T38" fmla="*/ 96 w 100"/>
                <a:gd name="T39" fmla="*/ 54 h 155"/>
                <a:gd name="T40" fmla="*/ 90 w 100"/>
                <a:gd name="T41" fmla="*/ 66 h 155"/>
                <a:gd name="T42" fmla="*/ 82 w 100"/>
                <a:gd name="T43" fmla="*/ 74 h 155"/>
                <a:gd name="T44" fmla="*/ 68 w 100"/>
                <a:gd name="T45" fmla="*/ 78 h 155"/>
                <a:gd name="T46" fmla="*/ 72 w 100"/>
                <a:gd name="T47" fmla="*/ 80 h 155"/>
                <a:gd name="T48" fmla="*/ 78 w 100"/>
                <a:gd name="T49" fmla="*/ 81 h 155"/>
                <a:gd name="T50" fmla="*/ 85 w 100"/>
                <a:gd name="T51" fmla="*/ 84 h 155"/>
                <a:gd name="T52" fmla="*/ 90 w 100"/>
                <a:gd name="T53" fmla="*/ 89 h 155"/>
                <a:gd name="T54" fmla="*/ 94 w 100"/>
                <a:gd name="T55" fmla="*/ 98 h 155"/>
                <a:gd name="T56" fmla="*/ 96 w 100"/>
                <a:gd name="T57" fmla="*/ 110 h 155"/>
                <a:gd name="T58" fmla="*/ 96 w 100"/>
                <a:gd name="T59" fmla="*/ 120 h 155"/>
                <a:gd name="T60" fmla="*/ 99 w 100"/>
                <a:gd name="T61" fmla="*/ 147 h 155"/>
                <a:gd name="T62" fmla="*/ 100 w 100"/>
                <a:gd name="T63" fmla="*/ 155 h 155"/>
                <a:gd name="T64" fmla="*/ 68 w 100"/>
                <a:gd name="T65" fmla="*/ 155 h 155"/>
                <a:gd name="T66" fmla="*/ 64 w 100"/>
                <a:gd name="T67" fmla="*/ 140 h 155"/>
                <a:gd name="T68" fmla="*/ 64 w 100"/>
                <a:gd name="T69" fmla="*/ 114 h 155"/>
                <a:gd name="T70" fmla="*/ 63 w 100"/>
                <a:gd name="T71" fmla="*/ 104 h 155"/>
                <a:gd name="T72" fmla="*/ 60 w 100"/>
                <a:gd name="T73" fmla="*/ 98 h 155"/>
                <a:gd name="T74" fmla="*/ 53 w 100"/>
                <a:gd name="T75" fmla="*/ 92 h 155"/>
                <a:gd name="T76" fmla="*/ 41 w 100"/>
                <a:gd name="T77" fmla="*/ 91 h 155"/>
                <a:gd name="T78" fmla="*/ 33 w 100"/>
                <a:gd name="T79" fmla="*/ 91 h 155"/>
                <a:gd name="T80" fmla="*/ 33 w 100"/>
                <a:gd name="T81" fmla="*/ 155 h 155"/>
                <a:gd name="T82" fmla="*/ 0 w 100"/>
                <a:gd name="T83" fmla="*/ 155 h 155"/>
                <a:gd name="T84" fmla="*/ 0 w 100"/>
                <a:gd name="T85" fmla="*/ 0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33" y="23"/>
                  </a:moveTo>
                  <a:lnTo>
                    <a:pt x="33" y="67"/>
                  </a:lnTo>
                  <a:lnTo>
                    <a:pt x="48" y="67"/>
                  </a:lnTo>
                  <a:lnTo>
                    <a:pt x="55" y="65"/>
                  </a:lnTo>
                  <a:lnTo>
                    <a:pt x="60" y="59"/>
                  </a:lnTo>
                  <a:lnTo>
                    <a:pt x="63" y="52"/>
                  </a:lnTo>
                  <a:lnTo>
                    <a:pt x="64" y="44"/>
                  </a:lnTo>
                  <a:lnTo>
                    <a:pt x="63" y="37"/>
                  </a:lnTo>
                  <a:lnTo>
                    <a:pt x="61" y="32"/>
                  </a:lnTo>
                  <a:lnTo>
                    <a:pt x="59" y="27"/>
                  </a:lnTo>
                  <a:lnTo>
                    <a:pt x="56" y="25"/>
                  </a:lnTo>
                  <a:lnTo>
                    <a:pt x="52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75" y="1"/>
                  </a:lnTo>
                  <a:lnTo>
                    <a:pt x="86" y="10"/>
                  </a:lnTo>
                  <a:lnTo>
                    <a:pt x="94" y="22"/>
                  </a:lnTo>
                  <a:lnTo>
                    <a:pt x="97" y="40"/>
                  </a:lnTo>
                  <a:lnTo>
                    <a:pt x="96" y="54"/>
                  </a:lnTo>
                  <a:lnTo>
                    <a:pt x="90" y="66"/>
                  </a:lnTo>
                  <a:lnTo>
                    <a:pt x="82" y="74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78" y="81"/>
                  </a:lnTo>
                  <a:lnTo>
                    <a:pt x="85" y="84"/>
                  </a:lnTo>
                  <a:lnTo>
                    <a:pt x="90" y="89"/>
                  </a:lnTo>
                  <a:lnTo>
                    <a:pt x="94" y="98"/>
                  </a:lnTo>
                  <a:lnTo>
                    <a:pt x="96" y="110"/>
                  </a:lnTo>
                  <a:lnTo>
                    <a:pt x="96" y="120"/>
                  </a:lnTo>
                  <a:lnTo>
                    <a:pt x="99" y="147"/>
                  </a:lnTo>
                  <a:lnTo>
                    <a:pt x="100" y="155"/>
                  </a:lnTo>
                  <a:lnTo>
                    <a:pt x="68" y="155"/>
                  </a:lnTo>
                  <a:lnTo>
                    <a:pt x="64" y="140"/>
                  </a:lnTo>
                  <a:lnTo>
                    <a:pt x="64" y="114"/>
                  </a:lnTo>
                  <a:lnTo>
                    <a:pt x="63" y="104"/>
                  </a:lnTo>
                  <a:lnTo>
                    <a:pt x="60" y="98"/>
                  </a:lnTo>
                  <a:lnTo>
                    <a:pt x="53" y="92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9" name="Rectangle 113"/>
            <p:cNvSpPr>
              <a:spLocks noChangeArrowheads="1"/>
            </p:cNvSpPr>
            <p:nvPr userDrawn="1"/>
          </p:nvSpPr>
          <p:spPr bwMode="auto">
            <a:xfrm>
              <a:off x="7509" y="2830"/>
              <a:ext cx="35" cy="1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0" name="Freeform 114"/>
            <p:cNvSpPr>
              <a:spLocks/>
            </p:cNvSpPr>
            <p:nvPr userDrawn="1"/>
          </p:nvSpPr>
          <p:spPr bwMode="auto">
            <a:xfrm>
              <a:off x="7559" y="2830"/>
              <a:ext cx="104" cy="157"/>
            </a:xfrm>
            <a:custGeom>
              <a:avLst/>
              <a:gdLst>
                <a:gd name="T0" fmla="*/ 0 w 104"/>
                <a:gd name="T1" fmla="*/ 0 h 155"/>
                <a:gd name="T2" fmla="*/ 104 w 104"/>
                <a:gd name="T3" fmla="*/ 0 h 155"/>
                <a:gd name="T4" fmla="*/ 104 w 104"/>
                <a:gd name="T5" fmla="*/ 25 h 155"/>
                <a:gd name="T6" fmla="*/ 68 w 104"/>
                <a:gd name="T7" fmla="*/ 25 h 155"/>
                <a:gd name="T8" fmla="*/ 68 w 104"/>
                <a:gd name="T9" fmla="*/ 155 h 155"/>
                <a:gd name="T10" fmla="*/ 35 w 104"/>
                <a:gd name="T11" fmla="*/ 155 h 155"/>
                <a:gd name="T12" fmla="*/ 35 w 104"/>
                <a:gd name="T13" fmla="*/ 25 h 155"/>
                <a:gd name="T14" fmla="*/ 0 w 104"/>
                <a:gd name="T15" fmla="*/ 25 h 155"/>
                <a:gd name="T16" fmla="*/ 0 w 104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55">
                  <a:moveTo>
                    <a:pt x="0" y="0"/>
                  </a:moveTo>
                  <a:lnTo>
                    <a:pt x="104" y="0"/>
                  </a:lnTo>
                  <a:lnTo>
                    <a:pt x="104" y="25"/>
                  </a:lnTo>
                  <a:lnTo>
                    <a:pt x="68" y="25"/>
                  </a:lnTo>
                  <a:lnTo>
                    <a:pt x="68" y="155"/>
                  </a:lnTo>
                  <a:lnTo>
                    <a:pt x="35" y="155"/>
                  </a:lnTo>
                  <a:lnTo>
                    <a:pt x="35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1" name="Freeform 115"/>
            <p:cNvSpPr>
              <a:spLocks noEditPoints="1"/>
            </p:cNvSpPr>
            <p:nvPr userDrawn="1"/>
          </p:nvSpPr>
          <p:spPr bwMode="auto">
            <a:xfrm>
              <a:off x="7655" y="2830"/>
              <a:ext cx="127" cy="157"/>
            </a:xfrm>
            <a:custGeom>
              <a:avLst/>
              <a:gdLst>
                <a:gd name="T0" fmla="*/ 63 w 129"/>
                <a:gd name="T1" fmla="*/ 29 h 155"/>
                <a:gd name="T2" fmla="*/ 48 w 129"/>
                <a:gd name="T3" fmla="*/ 96 h 155"/>
                <a:gd name="T4" fmla="*/ 78 w 129"/>
                <a:gd name="T5" fmla="*/ 96 h 155"/>
                <a:gd name="T6" fmla="*/ 63 w 129"/>
                <a:gd name="T7" fmla="*/ 29 h 155"/>
                <a:gd name="T8" fmla="*/ 43 w 129"/>
                <a:gd name="T9" fmla="*/ 0 h 155"/>
                <a:gd name="T10" fmla="*/ 86 w 129"/>
                <a:gd name="T11" fmla="*/ 0 h 155"/>
                <a:gd name="T12" fmla="*/ 129 w 129"/>
                <a:gd name="T13" fmla="*/ 155 h 155"/>
                <a:gd name="T14" fmla="*/ 94 w 129"/>
                <a:gd name="T15" fmla="*/ 155 h 155"/>
                <a:gd name="T16" fmla="*/ 85 w 129"/>
                <a:gd name="T17" fmla="*/ 121 h 155"/>
                <a:gd name="T18" fmla="*/ 41 w 129"/>
                <a:gd name="T19" fmla="*/ 121 h 155"/>
                <a:gd name="T20" fmla="*/ 32 w 129"/>
                <a:gd name="T21" fmla="*/ 155 h 155"/>
                <a:gd name="T22" fmla="*/ 0 w 129"/>
                <a:gd name="T23" fmla="*/ 155 h 155"/>
                <a:gd name="T24" fmla="*/ 43 w 129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155">
                  <a:moveTo>
                    <a:pt x="63" y="29"/>
                  </a:moveTo>
                  <a:lnTo>
                    <a:pt x="48" y="96"/>
                  </a:lnTo>
                  <a:lnTo>
                    <a:pt x="78" y="96"/>
                  </a:lnTo>
                  <a:lnTo>
                    <a:pt x="63" y="29"/>
                  </a:lnTo>
                  <a:close/>
                  <a:moveTo>
                    <a:pt x="43" y="0"/>
                  </a:moveTo>
                  <a:lnTo>
                    <a:pt x="86" y="0"/>
                  </a:lnTo>
                  <a:lnTo>
                    <a:pt x="129" y="155"/>
                  </a:lnTo>
                  <a:lnTo>
                    <a:pt x="94" y="155"/>
                  </a:lnTo>
                  <a:lnTo>
                    <a:pt x="85" y="121"/>
                  </a:lnTo>
                  <a:lnTo>
                    <a:pt x="41" y="121"/>
                  </a:lnTo>
                  <a:lnTo>
                    <a:pt x="32" y="155"/>
                  </a:lnTo>
                  <a:lnTo>
                    <a:pt x="0" y="15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2" name="Freeform 116"/>
            <p:cNvSpPr>
              <a:spLocks/>
            </p:cNvSpPr>
            <p:nvPr userDrawn="1"/>
          </p:nvSpPr>
          <p:spPr bwMode="auto">
            <a:xfrm>
              <a:off x="7793" y="2830"/>
              <a:ext cx="100" cy="161"/>
            </a:xfrm>
            <a:custGeom>
              <a:avLst/>
              <a:gdLst>
                <a:gd name="T0" fmla="*/ 53 w 100"/>
                <a:gd name="T1" fmla="*/ 0 h 161"/>
                <a:gd name="T2" fmla="*/ 70 w 100"/>
                <a:gd name="T3" fmla="*/ 2 h 161"/>
                <a:gd name="T4" fmla="*/ 84 w 100"/>
                <a:gd name="T5" fmla="*/ 7 h 161"/>
                <a:gd name="T6" fmla="*/ 93 w 100"/>
                <a:gd name="T7" fmla="*/ 17 h 161"/>
                <a:gd name="T8" fmla="*/ 97 w 100"/>
                <a:gd name="T9" fmla="*/ 29 h 161"/>
                <a:gd name="T10" fmla="*/ 99 w 100"/>
                <a:gd name="T11" fmla="*/ 47 h 161"/>
                <a:gd name="T12" fmla="*/ 67 w 100"/>
                <a:gd name="T13" fmla="*/ 47 h 161"/>
                <a:gd name="T14" fmla="*/ 64 w 100"/>
                <a:gd name="T15" fmla="*/ 30 h 161"/>
                <a:gd name="T16" fmla="*/ 60 w 100"/>
                <a:gd name="T17" fmla="*/ 25 h 161"/>
                <a:gd name="T18" fmla="*/ 52 w 100"/>
                <a:gd name="T19" fmla="*/ 24 h 161"/>
                <a:gd name="T20" fmla="*/ 46 w 100"/>
                <a:gd name="T21" fmla="*/ 24 h 161"/>
                <a:gd name="T22" fmla="*/ 42 w 100"/>
                <a:gd name="T23" fmla="*/ 25 h 161"/>
                <a:gd name="T24" fmla="*/ 37 w 100"/>
                <a:gd name="T25" fmla="*/ 30 h 161"/>
                <a:gd name="T26" fmla="*/ 35 w 100"/>
                <a:gd name="T27" fmla="*/ 35 h 161"/>
                <a:gd name="T28" fmla="*/ 35 w 100"/>
                <a:gd name="T29" fmla="*/ 40 h 161"/>
                <a:gd name="T30" fmla="*/ 37 w 100"/>
                <a:gd name="T31" fmla="*/ 48 h 161"/>
                <a:gd name="T32" fmla="*/ 44 w 100"/>
                <a:gd name="T33" fmla="*/ 55 h 161"/>
                <a:gd name="T34" fmla="*/ 52 w 100"/>
                <a:gd name="T35" fmla="*/ 62 h 161"/>
                <a:gd name="T36" fmla="*/ 62 w 100"/>
                <a:gd name="T37" fmla="*/ 68 h 161"/>
                <a:gd name="T38" fmla="*/ 73 w 100"/>
                <a:gd name="T39" fmla="*/ 73 h 161"/>
                <a:gd name="T40" fmla="*/ 84 w 100"/>
                <a:gd name="T41" fmla="*/ 81 h 161"/>
                <a:gd name="T42" fmla="*/ 92 w 100"/>
                <a:gd name="T43" fmla="*/ 90 h 161"/>
                <a:gd name="T44" fmla="*/ 97 w 100"/>
                <a:gd name="T45" fmla="*/ 101 h 161"/>
                <a:gd name="T46" fmla="*/ 100 w 100"/>
                <a:gd name="T47" fmla="*/ 116 h 161"/>
                <a:gd name="T48" fmla="*/ 99 w 100"/>
                <a:gd name="T49" fmla="*/ 134 h 161"/>
                <a:gd name="T50" fmla="*/ 92 w 100"/>
                <a:gd name="T51" fmla="*/ 146 h 161"/>
                <a:gd name="T52" fmla="*/ 82 w 100"/>
                <a:gd name="T53" fmla="*/ 153 h 161"/>
                <a:gd name="T54" fmla="*/ 71 w 100"/>
                <a:gd name="T55" fmla="*/ 158 h 161"/>
                <a:gd name="T56" fmla="*/ 59 w 100"/>
                <a:gd name="T57" fmla="*/ 161 h 161"/>
                <a:gd name="T58" fmla="*/ 46 w 100"/>
                <a:gd name="T59" fmla="*/ 161 h 161"/>
                <a:gd name="T60" fmla="*/ 29 w 100"/>
                <a:gd name="T61" fmla="*/ 160 h 161"/>
                <a:gd name="T62" fmla="*/ 16 w 100"/>
                <a:gd name="T63" fmla="*/ 154 h 161"/>
                <a:gd name="T64" fmla="*/ 7 w 100"/>
                <a:gd name="T65" fmla="*/ 146 h 161"/>
                <a:gd name="T66" fmla="*/ 2 w 100"/>
                <a:gd name="T67" fmla="*/ 135 h 161"/>
                <a:gd name="T68" fmla="*/ 0 w 100"/>
                <a:gd name="T69" fmla="*/ 124 h 161"/>
                <a:gd name="T70" fmla="*/ 0 w 100"/>
                <a:gd name="T71" fmla="*/ 110 h 161"/>
                <a:gd name="T72" fmla="*/ 33 w 100"/>
                <a:gd name="T73" fmla="*/ 110 h 161"/>
                <a:gd name="T74" fmla="*/ 33 w 100"/>
                <a:gd name="T75" fmla="*/ 121 h 161"/>
                <a:gd name="T76" fmla="*/ 35 w 100"/>
                <a:gd name="T77" fmla="*/ 129 h 161"/>
                <a:gd name="T78" fmla="*/ 41 w 100"/>
                <a:gd name="T79" fmla="*/ 135 h 161"/>
                <a:gd name="T80" fmla="*/ 51 w 100"/>
                <a:gd name="T81" fmla="*/ 138 h 161"/>
                <a:gd name="T82" fmla="*/ 56 w 100"/>
                <a:gd name="T83" fmla="*/ 136 h 161"/>
                <a:gd name="T84" fmla="*/ 60 w 100"/>
                <a:gd name="T85" fmla="*/ 135 h 161"/>
                <a:gd name="T86" fmla="*/ 66 w 100"/>
                <a:gd name="T87" fmla="*/ 129 h 161"/>
                <a:gd name="T88" fmla="*/ 67 w 100"/>
                <a:gd name="T89" fmla="*/ 125 h 161"/>
                <a:gd name="T90" fmla="*/ 67 w 100"/>
                <a:gd name="T91" fmla="*/ 120 h 161"/>
                <a:gd name="T92" fmla="*/ 64 w 100"/>
                <a:gd name="T93" fmla="*/ 110 h 161"/>
                <a:gd name="T94" fmla="*/ 57 w 100"/>
                <a:gd name="T95" fmla="*/ 103 h 161"/>
                <a:gd name="T96" fmla="*/ 46 w 100"/>
                <a:gd name="T97" fmla="*/ 95 h 161"/>
                <a:gd name="T98" fmla="*/ 22 w 100"/>
                <a:gd name="T99" fmla="*/ 81 h 161"/>
                <a:gd name="T100" fmla="*/ 12 w 100"/>
                <a:gd name="T101" fmla="*/ 72 h 161"/>
                <a:gd name="T102" fmla="*/ 4 w 100"/>
                <a:gd name="T103" fmla="*/ 59 h 161"/>
                <a:gd name="T104" fmla="*/ 1 w 100"/>
                <a:gd name="T105" fmla="*/ 44 h 161"/>
                <a:gd name="T106" fmla="*/ 2 w 100"/>
                <a:gd name="T107" fmla="*/ 32 h 161"/>
                <a:gd name="T108" fmla="*/ 7 w 100"/>
                <a:gd name="T109" fmla="*/ 21 h 161"/>
                <a:gd name="T110" fmla="*/ 12 w 100"/>
                <a:gd name="T111" fmla="*/ 13 h 161"/>
                <a:gd name="T112" fmla="*/ 22 w 100"/>
                <a:gd name="T113" fmla="*/ 6 h 161"/>
                <a:gd name="T114" fmla="*/ 35 w 100"/>
                <a:gd name="T115" fmla="*/ 2 h 161"/>
                <a:gd name="T116" fmla="*/ 53 w 100"/>
                <a:gd name="T117" fmla="*/ 0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0" h="161">
                  <a:moveTo>
                    <a:pt x="53" y="0"/>
                  </a:moveTo>
                  <a:lnTo>
                    <a:pt x="70" y="2"/>
                  </a:lnTo>
                  <a:lnTo>
                    <a:pt x="84" y="7"/>
                  </a:lnTo>
                  <a:lnTo>
                    <a:pt x="93" y="17"/>
                  </a:lnTo>
                  <a:lnTo>
                    <a:pt x="97" y="29"/>
                  </a:lnTo>
                  <a:lnTo>
                    <a:pt x="99" y="47"/>
                  </a:lnTo>
                  <a:lnTo>
                    <a:pt x="67" y="47"/>
                  </a:lnTo>
                  <a:lnTo>
                    <a:pt x="64" y="30"/>
                  </a:lnTo>
                  <a:lnTo>
                    <a:pt x="60" y="25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5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7" y="48"/>
                  </a:lnTo>
                  <a:lnTo>
                    <a:pt x="44" y="55"/>
                  </a:lnTo>
                  <a:lnTo>
                    <a:pt x="52" y="62"/>
                  </a:lnTo>
                  <a:lnTo>
                    <a:pt x="62" y="68"/>
                  </a:lnTo>
                  <a:lnTo>
                    <a:pt x="73" y="73"/>
                  </a:lnTo>
                  <a:lnTo>
                    <a:pt x="84" y="81"/>
                  </a:lnTo>
                  <a:lnTo>
                    <a:pt x="92" y="90"/>
                  </a:lnTo>
                  <a:lnTo>
                    <a:pt x="97" y="101"/>
                  </a:lnTo>
                  <a:lnTo>
                    <a:pt x="100" y="116"/>
                  </a:lnTo>
                  <a:lnTo>
                    <a:pt x="99" y="134"/>
                  </a:lnTo>
                  <a:lnTo>
                    <a:pt x="92" y="146"/>
                  </a:lnTo>
                  <a:lnTo>
                    <a:pt x="82" y="153"/>
                  </a:lnTo>
                  <a:lnTo>
                    <a:pt x="71" y="158"/>
                  </a:lnTo>
                  <a:lnTo>
                    <a:pt x="59" y="161"/>
                  </a:lnTo>
                  <a:lnTo>
                    <a:pt x="46" y="161"/>
                  </a:lnTo>
                  <a:lnTo>
                    <a:pt x="29" y="160"/>
                  </a:lnTo>
                  <a:lnTo>
                    <a:pt x="16" y="154"/>
                  </a:lnTo>
                  <a:lnTo>
                    <a:pt x="7" y="146"/>
                  </a:lnTo>
                  <a:lnTo>
                    <a:pt x="2" y="135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33" y="110"/>
                  </a:lnTo>
                  <a:lnTo>
                    <a:pt x="33" y="121"/>
                  </a:lnTo>
                  <a:lnTo>
                    <a:pt x="35" y="129"/>
                  </a:lnTo>
                  <a:lnTo>
                    <a:pt x="41" y="135"/>
                  </a:lnTo>
                  <a:lnTo>
                    <a:pt x="51" y="138"/>
                  </a:lnTo>
                  <a:lnTo>
                    <a:pt x="56" y="136"/>
                  </a:lnTo>
                  <a:lnTo>
                    <a:pt x="60" y="135"/>
                  </a:lnTo>
                  <a:lnTo>
                    <a:pt x="66" y="129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64" y="110"/>
                  </a:lnTo>
                  <a:lnTo>
                    <a:pt x="57" y="103"/>
                  </a:lnTo>
                  <a:lnTo>
                    <a:pt x="46" y="95"/>
                  </a:lnTo>
                  <a:lnTo>
                    <a:pt x="22" y="81"/>
                  </a:lnTo>
                  <a:lnTo>
                    <a:pt x="12" y="72"/>
                  </a:lnTo>
                  <a:lnTo>
                    <a:pt x="4" y="59"/>
                  </a:lnTo>
                  <a:lnTo>
                    <a:pt x="1" y="44"/>
                  </a:lnTo>
                  <a:lnTo>
                    <a:pt x="2" y="32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22" y="6"/>
                  </a:lnTo>
                  <a:lnTo>
                    <a:pt x="3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3" name="Freeform 117"/>
            <p:cNvSpPr>
              <a:spLocks/>
            </p:cNvSpPr>
            <p:nvPr userDrawn="1"/>
          </p:nvSpPr>
          <p:spPr bwMode="auto">
            <a:xfrm>
              <a:off x="6357" y="3061"/>
              <a:ext cx="88" cy="146"/>
            </a:xfrm>
            <a:custGeom>
              <a:avLst/>
              <a:gdLst>
                <a:gd name="T0" fmla="*/ 48 w 89"/>
                <a:gd name="T1" fmla="*/ 0 h 144"/>
                <a:gd name="T2" fmla="*/ 63 w 89"/>
                <a:gd name="T3" fmla="*/ 2 h 144"/>
                <a:gd name="T4" fmla="*/ 74 w 89"/>
                <a:gd name="T5" fmla="*/ 8 h 144"/>
                <a:gd name="T6" fmla="*/ 82 w 89"/>
                <a:gd name="T7" fmla="*/ 17 h 144"/>
                <a:gd name="T8" fmla="*/ 87 w 89"/>
                <a:gd name="T9" fmla="*/ 30 h 144"/>
                <a:gd name="T10" fmla="*/ 88 w 89"/>
                <a:gd name="T11" fmla="*/ 46 h 144"/>
                <a:gd name="T12" fmla="*/ 59 w 89"/>
                <a:gd name="T13" fmla="*/ 46 h 144"/>
                <a:gd name="T14" fmla="*/ 58 w 89"/>
                <a:gd name="T15" fmla="*/ 31 h 144"/>
                <a:gd name="T16" fmla="*/ 55 w 89"/>
                <a:gd name="T17" fmla="*/ 23 h 144"/>
                <a:gd name="T18" fmla="*/ 48 w 89"/>
                <a:gd name="T19" fmla="*/ 22 h 144"/>
                <a:gd name="T20" fmla="*/ 40 w 89"/>
                <a:gd name="T21" fmla="*/ 23 h 144"/>
                <a:gd name="T22" fmla="*/ 34 w 89"/>
                <a:gd name="T23" fmla="*/ 28 h 144"/>
                <a:gd name="T24" fmla="*/ 30 w 89"/>
                <a:gd name="T25" fmla="*/ 38 h 144"/>
                <a:gd name="T26" fmla="*/ 29 w 89"/>
                <a:gd name="T27" fmla="*/ 53 h 144"/>
                <a:gd name="T28" fmla="*/ 29 w 89"/>
                <a:gd name="T29" fmla="*/ 90 h 144"/>
                <a:gd name="T30" fmla="*/ 32 w 89"/>
                <a:gd name="T31" fmla="*/ 105 h 144"/>
                <a:gd name="T32" fmla="*/ 34 w 89"/>
                <a:gd name="T33" fmla="*/ 115 h 144"/>
                <a:gd name="T34" fmla="*/ 40 w 89"/>
                <a:gd name="T35" fmla="*/ 121 h 144"/>
                <a:gd name="T36" fmla="*/ 48 w 89"/>
                <a:gd name="T37" fmla="*/ 123 h 144"/>
                <a:gd name="T38" fmla="*/ 54 w 89"/>
                <a:gd name="T39" fmla="*/ 121 h 144"/>
                <a:gd name="T40" fmla="*/ 58 w 89"/>
                <a:gd name="T41" fmla="*/ 116 h 144"/>
                <a:gd name="T42" fmla="*/ 59 w 89"/>
                <a:gd name="T43" fmla="*/ 110 h 144"/>
                <a:gd name="T44" fmla="*/ 60 w 89"/>
                <a:gd name="T45" fmla="*/ 101 h 144"/>
                <a:gd name="T46" fmla="*/ 60 w 89"/>
                <a:gd name="T47" fmla="*/ 94 h 144"/>
                <a:gd name="T48" fmla="*/ 89 w 89"/>
                <a:gd name="T49" fmla="*/ 94 h 144"/>
                <a:gd name="T50" fmla="*/ 88 w 89"/>
                <a:gd name="T51" fmla="*/ 114 h 144"/>
                <a:gd name="T52" fmla="*/ 82 w 89"/>
                <a:gd name="T53" fmla="*/ 127 h 144"/>
                <a:gd name="T54" fmla="*/ 74 w 89"/>
                <a:gd name="T55" fmla="*/ 137 h 144"/>
                <a:gd name="T56" fmla="*/ 63 w 89"/>
                <a:gd name="T57" fmla="*/ 143 h 144"/>
                <a:gd name="T58" fmla="*/ 48 w 89"/>
                <a:gd name="T59" fmla="*/ 144 h 144"/>
                <a:gd name="T60" fmla="*/ 30 w 89"/>
                <a:gd name="T61" fmla="*/ 141 h 144"/>
                <a:gd name="T62" fmla="*/ 18 w 89"/>
                <a:gd name="T63" fmla="*/ 136 h 144"/>
                <a:gd name="T64" fmla="*/ 8 w 89"/>
                <a:gd name="T65" fmla="*/ 127 h 144"/>
                <a:gd name="T66" fmla="*/ 4 w 89"/>
                <a:gd name="T67" fmla="*/ 115 h 144"/>
                <a:gd name="T68" fmla="*/ 1 w 89"/>
                <a:gd name="T69" fmla="*/ 103 h 144"/>
                <a:gd name="T70" fmla="*/ 0 w 89"/>
                <a:gd name="T71" fmla="*/ 88 h 144"/>
                <a:gd name="T72" fmla="*/ 0 w 89"/>
                <a:gd name="T73" fmla="*/ 56 h 144"/>
                <a:gd name="T74" fmla="*/ 1 w 89"/>
                <a:gd name="T75" fmla="*/ 42 h 144"/>
                <a:gd name="T76" fmla="*/ 4 w 89"/>
                <a:gd name="T77" fmla="*/ 28 h 144"/>
                <a:gd name="T78" fmla="*/ 8 w 89"/>
                <a:gd name="T79" fmla="*/ 16 h 144"/>
                <a:gd name="T80" fmla="*/ 18 w 89"/>
                <a:gd name="T81" fmla="*/ 8 h 144"/>
                <a:gd name="T82" fmla="*/ 30 w 89"/>
                <a:gd name="T83" fmla="*/ 2 h 144"/>
                <a:gd name="T84" fmla="*/ 48 w 89"/>
                <a:gd name="T85" fmla="*/ 0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9" h="144">
                  <a:moveTo>
                    <a:pt x="48" y="0"/>
                  </a:moveTo>
                  <a:lnTo>
                    <a:pt x="63" y="2"/>
                  </a:lnTo>
                  <a:lnTo>
                    <a:pt x="74" y="8"/>
                  </a:lnTo>
                  <a:lnTo>
                    <a:pt x="82" y="17"/>
                  </a:lnTo>
                  <a:lnTo>
                    <a:pt x="87" y="30"/>
                  </a:lnTo>
                  <a:lnTo>
                    <a:pt x="88" y="46"/>
                  </a:lnTo>
                  <a:lnTo>
                    <a:pt x="59" y="46"/>
                  </a:lnTo>
                  <a:lnTo>
                    <a:pt x="58" y="31"/>
                  </a:lnTo>
                  <a:lnTo>
                    <a:pt x="55" y="23"/>
                  </a:lnTo>
                  <a:lnTo>
                    <a:pt x="48" y="22"/>
                  </a:lnTo>
                  <a:lnTo>
                    <a:pt x="40" y="23"/>
                  </a:lnTo>
                  <a:lnTo>
                    <a:pt x="34" y="28"/>
                  </a:lnTo>
                  <a:lnTo>
                    <a:pt x="30" y="38"/>
                  </a:lnTo>
                  <a:lnTo>
                    <a:pt x="29" y="53"/>
                  </a:lnTo>
                  <a:lnTo>
                    <a:pt x="29" y="90"/>
                  </a:lnTo>
                  <a:lnTo>
                    <a:pt x="32" y="105"/>
                  </a:lnTo>
                  <a:lnTo>
                    <a:pt x="34" y="115"/>
                  </a:lnTo>
                  <a:lnTo>
                    <a:pt x="40" y="121"/>
                  </a:lnTo>
                  <a:lnTo>
                    <a:pt x="48" y="123"/>
                  </a:lnTo>
                  <a:lnTo>
                    <a:pt x="54" y="121"/>
                  </a:lnTo>
                  <a:lnTo>
                    <a:pt x="58" y="116"/>
                  </a:lnTo>
                  <a:lnTo>
                    <a:pt x="59" y="110"/>
                  </a:lnTo>
                  <a:lnTo>
                    <a:pt x="60" y="101"/>
                  </a:lnTo>
                  <a:lnTo>
                    <a:pt x="60" y="94"/>
                  </a:lnTo>
                  <a:lnTo>
                    <a:pt x="89" y="94"/>
                  </a:lnTo>
                  <a:lnTo>
                    <a:pt x="88" y="114"/>
                  </a:lnTo>
                  <a:lnTo>
                    <a:pt x="82" y="127"/>
                  </a:lnTo>
                  <a:lnTo>
                    <a:pt x="74" y="137"/>
                  </a:lnTo>
                  <a:lnTo>
                    <a:pt x="63" y="143"/>
                  </a:lnTo>
                  <a:lnTo>
                    <a:pt x="48" y="144"/>
                  </a:lnTo>
                  <a:lnTo>
                    <a:pt x="30" y="141"/>
                  </a:lnTo>
                  <a:lnTo>
                    <a:pt x="18" y="136"/>
                  </a:lnTo>
                  <a:lnTo>
                    <a:pt x="8" y="127"/>
                  </a:lnTo>
                  <a:lnTo>
                    <a:pt x="4" y="115"/>
                  </a:lnTo>
                  <a:lnTo>
                    <a:pt x="1" y="103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4" name="Freeform 118"/>
            <p:cNvSpPr>
              <a:spLocks noEditPoints="1"/>
            </p:cNvSpPr>
            <p:nvPr userDrawn="1"/>
          </p:nvSpPr>
          <p:spPr bwMode="auto">
            <a:xfrm>
              <a:off x="6460" y="3103"/>
              <a:ext cx="77" cy="104"/>
            </a:xfrm>
            <a:custGeom>
              <a:avLst/>
              <a:gdLst>
                <a:gd name="T0" fmla="*/ 40 w 79"/>
                <a:gd name="T1" fmla="*/ 17 h 101"/>
                <a:gd name="T2" fmla="*/ 32 w 79"/>
                <a:gd name="T3" fmla="*/ 19 h 101"/>
                <a:gd name="T4" fmla="*/ 29 w 79"/>
                <a:gd name="T5" fmla="*/ 25 h 101"/>
                <a:gd name="T6" fmla="*/ 28 w 79"/>
                <a:gd name="T7" fmla="*/ 33 h 101"/>
                <a:gd name="T8" fmla="*/ 28 w 79"/>
                <a:gd name="T9" fmla="*/ 40 h 101"/>
                <a:gd name="T10" fmla="*/ 53 w 79"/>
                <a:gd name="T11" fmla="*/ 40 h 101"/>
                <a:gd name="T12" fmla="*/ 53 w 79"/>
                <a:gd name="T13" fmla="*/ 32 h 101"/>
                <a:gd name="T14" fmla="*/ 51 w 79"/>
                <a:gd name="T15" fmla="*/ 25 h 101"/>
                <a:gd name="T16" fmla="*/ 47 w 79"/>
                <a:gd name="T17" fmla="*/ 19 h 101"/>
                <a:gd name="T18" fmla="*/ 40 w 79"/>
                <a:gd name="T19" fmla="*/ 17 h 101"/>
                <a:gd name="T20" fmla="*/ 40 w 79"/>
                <a:gd name="T21" fmla="*/ 0 h 101"/>
                <a:gd name="T22" fmla="*/ 55 w 79"/>
                <a:gd name="T23" fmla="*/ 2 h 101"/>
                <a:gd name="T24" fmla="*/ 66 w 79"/>
                <a:gd name="T25" fmla="*/ 7 h 101"/>
                <a:gd name="T26" fmla="*/ 73 w 79"/>
                <a:gd name="T27" fmla="*/ 15 h 101"/>
                <a:gd name="T28" fmla="*/ 77 w 79"/>
                <a:gd name="T29" fmla="*/ 28 h 101"/>
                <a:gd name="T30" fmla="*/ 79 w 79"/>
                <a:gd name="T31" fmla="*/ 40 h 101"/>
                <a:gd name="T32" fmla="*/ 79 w 79"/>
                <a:gd name="T33" fmla="*/ 55 h 101"/>
                <a:gd name="T34" fmla="*/ 28 w 79"/>
                <a:gd name="T35" fmla="*/ 55 h 101"/>
                <a:gd name="T36" fmla="*/ 28 w 79"/>
                <a:gd name="T37" fmla="*/ 65 h 101"/>
                <a:gd name="T38" fmla="*/ 29 w 79"/>
                <a:gd name="T39" fmla="*/ 74 h 101"/>
                <a:gd name="T40" fmla="*/ 33 w 79"/>
                <a:gd name="T41" fmla="*/ 81 h 101"/>
                <a:gd name="T42" fmla="*/ 40 w 79"/>
                <a:gd name="T43" fmla="*/ 84 h 101"/>
                <a:gd name="T44" fmla="*/ 49 w 79"/>
                <a:gd name="T45" fmla="*/ 80 h 101"/>
                <a:gd name="T46" fmla="*/ 50 w 79"/>
                <a:gd name="T47" fmla="*/ 77 h 101"/>
                <a:gd name="T48" fmla="*/ 51 w 79"/>
                <a:gd name="T49" fmla="*/ 73 h 101"/>
                <a:gd name="T50" fmla="*/ 51 w 79"/>
                <a:gd name="T51" fmla="*/ 66 h 101"/>
                <a:gd name="T52" fmla="*/ 79 w 79"/>
                <a:gd name="T53" fmla="*/ 66 h 101"/>
                <a:gd name="T54" fmla="*/ 76 w 79"/>
                <a:gd name="T55" fmla="*/ 81 h 101"/>
                <a:gd name="T56" fmla="*/ 68 w 79"/>
                <a:gd name="T57" fmla="*/ 92 h 101"/>
                <a:gd name="T58" fmla="*/ 57 w 79"/>
                <a:gd name="T59" fmla="*/ 99 h 101"/>
                <a:gd name="T60" fmla="*/ 40 w 79"/>
                <a:gd name="T61" fmla="*/ 101 h 101"/>
                <a:gd name="T62" fmla="*/ 25 w 79"/>
                <a:gd name="T63" fmla="*/ 99 h 101"/>
                <a:gd name="T64" fmla="*/ 14 w 79"/>
                <a:gd name="T65" fmla="*/ 95 h 101"/>
                <a:gd name="T66" fmla="*/ 7 w 79"/>
                <a:gd name="T67" fmla="*/ 87 h 101"/>
                <a:gd name="T68" fmla="*/ 3 w 79"/>
                <a:gd name="T69" fmla="*/ 76 h 101"/>
                <a:gd name="T70" fmla="*/ 0 w 79"/>
                <a:gd name="T71" fmla="*/ 63 h 101"/>
                <a:gd name="T72" fmla="*/ 0 w 79"/>
                <a:gd name="T73" fmla="*/ 36 h 101"/>
                <a:gd name="T74" fmla="*/ 3 w 79"/>
                <a:gd name="T75" fmla="*/ 25 h 101"/>
                <a:gd name="T76" fmla="*/ 7 w 79"/>
                <a:gd name="T77" fmla="*/ 15 h 101"/>
                <a:gd name="T78" fmla="*/ 14 w 79"/>
                <a:gd name="T79" fmla="*/ 7 h 101"/>
                <a:gd name="T80" fmla="*/ 25 w 79"/>
                <a:gd name="T81" fmla="*/ 2 h 101"/>
                <a:gd name="T82" fmla="*/ 40 w 7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9" h="101">
                  <a:moveTo>
                    <a:pt x="40" y="17"/>
                  </a:moveTo>
                  <a:lnTo>
                    <a:pt x="32" y="19"/>
                  </a:lnTo>
                  <a:lnTo>
                    <a:pt x="29" y="25"/>
                  </a:lnTo>
                  <a:lnTo>
                    <a:pt x="28" y="33"/>
                  </a:lnTo>
                  <a:lnTo>
                    <a:pt x="28" y="40"/>
                  </a:lnTo>
                  <a:lnTo>
                    <a:pt x="53" y="40"/>
                  </a:lnTo>
                  <a:lnTo>
                    <a:pt x="53" y="32"/>
                  </a:lnTo>
                  <a:lnTo>
                    <a:pt x="51" y="25"/>
                  </a:lnTo>
                  <a:lnTo>
                    <a:pt x="47" y="19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3" y="15"/>
                  </a:lnTo>
                  <a:lnTo>
                    <a:pt x="77" y="28"/>
                  </a:lnTo>
                  <a:lnTo>
                    <a:pt x="79" y="40"/>
                  </a:lnTo>
                  <a:lnTo>
                    <a:pt x="79" y="55"/>
                  </a:lnTo>
                  <a:lnTo>
                    <a:pt x="28" y="55"/>
                  </a:lnTo>
                  <a:lnTo>
                    <a:pt x="28" y="65"/>
                  </a:lnTo>
                  <a:lnTo>
                    <a:pt x="29" y="74"/>
                  </a:lnTo>
                  <a:lnTo>
                    <a:pt x="33" y="81"/>
                  </a:lnTo>
                  <a:lnTo>
                    <a:pt x="40" y="84"/>
                  </a:lnTo>
                  <a:lnTo>
                    <a:pt x="49" y="80"/>
                  </a:lnTo>
                  <a:lnTo>
                    <a:pt x="50" y="77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79" y="66"/>
                  </a:lnTo>
                  <a:lnTo>
                    <a:pt x="76" y="81"/>
                  </a:lnTo>
                  <a:lnTo>
                    <a:pt x="68" y="92"/>
                  </a:lnTo>
                  <a:lnTo>
                    <a:pt x="57" y="99"/>
                  </a:lnTo>
                  <a:lnTo>
                    <a:pt x="40" y="101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7" y="87"/>
                  </a:lnTo>
                  <a:lnTo>
                    <a:pt x="3" y="76"/>
                  </a:lnTo>
                  <a:lnTo>
                    <a:pt x="0" y="63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5" name="Freeform 119"/>
            <p:cNvSpPr>
              <a:spLocks/>
            </p:cNvSpPr>
            <p:nvPr userDrawn="1"/>
          </p:nvSpPr>
          <p:spPr bwMode="auto">
            <a:xfrm>
              <a:off x="6556" y="3103"/>
              <a:ext cx="54" cy="100"/>
            </a:xfrm>
            <a:custGeom>
              <a:avLst/>
              <a:gdLst>
                <a:gd name="T0" fmla="*/ 52 w 52"/>
                <a:gd name="T1" fmla="*/ 0 h 99"/>
                <a:gd name="T2" fmla="*/ 52 w 52"/>
                <a:gd name="T3" fmla="*/ 25 h 99"/>
                <a:gd name="T4" fmla="*/ 40 w 52"/>
                <a:gd name="T5" fmla="*/ 25 h 99"/>
                <a:gd name="T6" fmla="*/ 33 w 52"/>
                <a:gd name="T7" fmla="*/ 29 h 99"/>
                <a:gd name="T8" fmla="*/ 29 w 52"/>
                <a:gd name="T9" fmla="*/ 35 h 99"/>
                <a:gd name="T10" fmla="*/ 27 w 52"/>
                <a:gd name="T11" fmla="*/ 40 h 99"/>
                <a:gd name="T12" fmla="*/ 27 w 52"/>
                <a:gd name="T13" fmla="*/ 99 h 99"/>
                <a:gd name="T14" fmla="*/ 0 w 52"/>
                <a:gd name="T15" fmla="*/ 99 h 99"/>
                <a:gd name="T16" fmla="*/ 0 w 52"/>
                <a:gd name="T17" fmla="*/ 2 h 99"/>
                <a:gd name="T18" fmla="*/ 26 w 52"/>
                <a:gd name="T19" fmla="*/ 2 h 99"/>
                <a:gd name="T20" fmla="*/ 26 w 52"/>
                <a:gd name="T21" fmla="*/ 15 h 99"/>
                <a:gd name="T22" fmla="*/ 33 w 52"/>
                <a:gd name="T23" fmla="*/ 6 h 99"/>
                <a:gd name="T24" fmla="*/ 41 w 52"/>
                <a:gd name="T25" fmla="*/ 2 h 99"/>
                <a:gd name="T26" fmla="*/ 52 w 52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99">
                  <a:moveTo>
                    <a:pt x="52" y="0"/>
                  </a:moveTo>
                  <a:lnTo>
                    <a:pt x="52" y="25"/>
                  </a:lnTo>
                  <a:lnTo>
                    <a:pt x="40" y="25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7" y="40"/>
                  </a:lnTo>
                  <a:lnTo>
                    <a:pt x="27" y="99"/>
                  </a:lnTo>
                  <a:lnTo>
                    <a:pt x="0" y="99"/>
                  </a:lnTo>
                  <a:lnTo>
                    <a:pt x="0" y="2"/>
                  </a:lnTo>
                  <a:lnTo>
                    <a:pt x="26" y="2"/>
                  </a:lnTo>
                  <a:lnTo>
                    <a:pt x="26" y="15"/>
                  </a:lnTo>
                  <a:lnTo>
                    <a:pt x="33" y="6"/>
                  </a:lnTo>
                  <a:lnTo>
                    <a:pt x="41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6" name="Freeform 120"/>
            <p:cNvSpPr>
              <a:spLocks/>
            </p:cNvSpPr>
            <p:nvPr userDrawn="1"/>
          </p:nvSpPr>
          <p:spPr bwMode="auto">
            <a:xfrm>
              <a:off x="6610" y="3076"/>
              <a:ext cx="54" cy="130"/>
            </a:xfrm>
            <a:custGeom>
              <a:avLst/>
              <a:gdLst>
                <a:gd name="T0" fmla="*/ 38 w 52"/>
                <a:gd name="T1" fmla="*/ 0 h 127"/>
                <a:gd name="T2" fmla="*/ 38 w 52"/>
                <a:gd name="T3" fmla="*/ 28 h 127"/>
                <a:gd name="T4" fmla="*/ 52 w 52"/>
                <a:gd name="T5" fmla="*/ 28 h 127"/>
                <a:gd name="T6" fmla="*/ 52 w 52"/>
                <a:gd name="T7" fmla="*/ 45 h 127"/>
                <a:gd name="T8" fmla="*/ 38 w 52"/>
                <a:gd name="T9" fmla="*/ 45 h 127"/>
                <a:gd name="T10" fmla="*/ 38 w 52"/>
                <a:gd name="T11" fmla="*/ 106 h 127"/>
                <a:gd name="T12" fmla="*/ 39 w 52"/>
                <a:gd name="T13" fmla="*/ 107 h 127"/>
                <a:gd name="T14" fmla="*/ 42 w 52"/>
                <a:gd name="T15" fmla="*/ 109 h 127"/>
                <a:gd name="T16" fmla="*/ 50 w 52"/>
                <a:gd name="T17" fmla="*/ 109 h 127"/>
                <a:gd name="T18" fmla="*/ 50 w 52"/>
                <a:gd name="T19" fmla="*/ 125 h 127"/>
                <a:gd name="T20" fmla="*/ 48 w 52"/>
                <a:gd name="T21" fmla="*/ 125 h 127"/>
                <a:gd name="T22" fmla="*/ 42 w 52"/>
                <a:gd name="T23" fmla="*/ 127 h 127"/>
                <a:gd name="T24" fmla="*/ 37 w 52"/>
                <a:gd name="T25" fmla="*/ 127 h 127"/>
                <a:gd name="T26" fmla="*/ 26 w 52"/>
                <a:gd name="T27" fmla="*/ 124 h 127"/>
                <a:gd name="T28" fmla="*/ 17 w 52"/>
                <a:gd name="T29" fmla="*/ 120 h 127"/>
                <a:gd name="T30" fmla="*/ 13 w 52"/>
                <a:gd name="T31" fmla="*/ 114 h 127"/>
                <a:gd name="T32" fmla="*/ 11 w 52"/>
                <a:gd name="T33" fmla="*/ 109 h 127"/>
                <a:gd name="T34" fmla="*/ 11 w 52"/>
                <a:gd name="T35" fmla="*/ 45 h 127"/>
                <a:gd name="T36" fmla="*/ 0 w 52"/>
                <a:gd name="T37" fmla="*/ 45 h 127"/>
                <a:gd name="T38" fmla="*/ 0 w 52"/>
                <a:gd name="T39" fmla="*/ 28 h 127"/>
                <a:gd name="T40" fmla="*/ 11 w 52"/>
                <a:gd name="T41" fmla="*/ 28 h 127"/>
                <a:gd name="T42" fmla="*/ 11 w 52"/>
                <a:gd name="T43" fmla="*/ 12 h 127"/>
                <a:gd name="T44" fmla="*/ 38 w 52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27">
                  <a:moveTo>
                    <a:pt x="38" y="0"/>
                  </a:moveTo>
                  <a:lnTo>
                    <a:pt x="38" y="28"/>
                  </a:lnTo>
                  <a:lnTo>
                    <a:pt x="52" y="28"/>
                  </a:lnTo>
                  <a:lnTo>
                    <a:pt x="52" y="45"/>
                  </a:lnTo>
                  <a:lnTo>
                    <a:pt x="38" y="45"/>
                  </a:lnTo>
                  <a:lnTo>
                    <a:pt x="38" y="106"/>
                  </a:lnTo>
                  <a:lnTo>
                    <a:pt x="39" y="107"/>
                  </a:lnTo>
                  <a:lnTo>
                    <a:pt x="42" y="109"/>
                  </a:lnTo>
                  <a:lnTo>
                    <a:pt x="50" y="109"/>
                  </a:lnTo>
                  <a:lnTo>
                    <a:pt x="50" y="125"/>
                  </a:lnTo>
                  <a:lnTo>
                    <a:pt x="48" y="125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6" y="124"/>
                  </a:lnTo>
                  <a:lnTo>
                    <a:pt x="17" y="120"/>
                  </a:lnTo>
                  <a:lnTo>
                    <a:pt x="13" y="114"/>
                  </a:lnTo>
                  <a:lnTo>
                    <a:pt x="11" y="109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7" name="Freeform 121"/>
            <p:cNvSpPr>
              <a:spLocks noEditPoints="1"/>
            </p:cNvSpPr>
            <p:nvPr userDrawn="1"/>
          </p:nvSpPr>
          <p:spPr bwMode="auto">
            <a:xfrm>
              <a:off x="6675" y="3065"/>
              <a:ext cx="27" cy="138"/>
            </a:xfrm>
            <a:custGeom>
              <a:avLst/>
              <a:gdLst>
                <a:gd name="T0" fmla="*/ 0 w 27"/>
                <a:gd name="T1" fmla="*/ 42 h 139"/>
                <a:gd name="T2" fmla="*/ 27 w 27"/>
                <a:gd name="T3" fmla="*/ 42 h 139"/>
                <a:gd name="T4" fmla="*/ 27 w 27"/>
                <a:gd name="T5" fmla="*/ 139 h 139"/>
                <a:gd name="T6" fmla="*/ 0 w 27"/>
                <a:gd name="T7" fmla="*/ 139 h 139"/>
                <a:gd name="T8" fmla="*/ 0 w 27"/>
                <a:gd name="T9" fmla="*/ 42 h 139"/>
                <a:gd name="T10" fmla="*/ 0 w 27"/>
                <a:gd name="T11" fmla="*/ 0 h 139"/>
                <a:gd name="T12" fmla="*/ 27 w 27"/>
                <a:gd name="T13" fmla="*/ 0 h 139"/>
                <a:gd name="T14" fmla="*/ 27 w 27"/>
                <a:gd name="T15" fmla="*/ 22 h 139"/>
                <a:gd name="T16" fmla="*/ 0 w 27"/>
                <a:gd name="T17" fmla="*/ 22 h 139"/>
                <a:gd name="T18" fmla="*/ 0 w 27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39">
                  <a:moveTo>
                    <a:pt x="0" y="42"/>
                  </a:moveTo>
                  <a:lnTo>
                    <a:pt x="27" y="42"/>
                  </a:lnTo>
                  <a:lnTo>
                    <a:pt x="27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8" name="Freeform 122"/>
            <p:cNvSpPr>
              <a:spLocks/>
            </p:cNvSpPr>
            <p:nvPr userDrawn="1"/>
          </p:nvSpPr>
          <p:spPr bwMode="auto">
            <a:xfrm>
              <a:off x="6718" y="3065"/>
              <a:ext cx="54" cy="138"/>
            </a:xfrm>
            <a:custGeom>
              <a:avLst/>
              <a:gdLst>
                <a:gd name="T0" fmla="*/ 42 w 52"/>
                <a:gd name="T1" fmla="*/ 0 h 140"/>
                <a:gd name="T2" fmla="*/ 47 w 52"/>
                <a:gd name="T3" fmla="*/ 1 h 140"/>
                <a:gd name="T4" fmla="*/ 52 w 52"/>
                <a:gd name="T5" fmla="*/ 1 h 140"/>
                <a:gd name="T6" fmla="*/ 52 w 52"/>
                <a:gd name="T7" fmla="*/ 18 h 140"/>
                <a:gd name="T8" fmla="*/ 47 w 52"/>
                <a:gd name="T9" fmla="*/ 18 h 140"/>
                <a:gd name="T10" fmla="*/ 41 w 52"/>
                <a:gd name="T11" fmla="*/ 21 h 140"/>
                <a:gd name="T12" fmla="*/ 40 w 52"/>
                <a:gd name="T13" fmla="*/ 23 h 140"/>
                <a:gd name="T14" fmla="*/ 38 w 52"/>
                <a:gd name="T15" fmla="*/ 27 h 140"/>
                <a:gd name="T16" fmla="*/ 38 w 52"/>
                <a:gd name="T17" fmla="*/ 43 h 140"/>
                <a:gd name="T18" fmla="*/ 51 w 52"/>
                <a:gd name="T19" fmla="*/ 43 h 140"/>
                <a:gd name="T20" fmla="*/ 51 w 52"/>
                <a:gd name="T21" fmla="*/ 60 h 140"/>
                <a:gd name="T22" fmla="*/ 38 w 52"/>
                <a:gd name="T23" fmla="*/ 60 h 140"/>
                <a:gd name="T24" fmla="*/ 38 w 52"/>
                <a:gd name="T25" fmla="*/ 140 h 140"/>
                <a:gd name="T26" fmla="*/ 11 w 52"/>
                <a:gd name="T27" fmla="*/ 140 h 140"/>
                <a:gd name="T28" fmla="*/ 11 w 52"/>
                <a:gd name="T29" fmla="*/ 60 h 140"/>
                <a:gd name="T30" fmla="*/ 0 w 52"/>
                <a:gd name="T31" fmla="*/ 60 h 140"/>
                <a:gd name="T32" fmla="*/ 0 w 52"/>
                <a:gd name="T33" fmla="*/ 43 h 140"/>
                <a:gd name="T34" fmla="*/ 12 w 52"/>
                <a:gd name="T35" fmla="*/ 43 h 140"/>
                <a:gd name="T36" fmla="*/ 12 w 52"/>
                <a:gd name="T37" fmla="*/ 19 h 140"/>
                <a:gd name="T38" fmla="*/ 15 w 52"/>
                <a:gd name="T39" fmla="*/ 11 h 140"/>
                <a:gd name="T40" fmla="*/ 19 w 52"/>
                <a:gd name="T41" fmla="*/ 5 h 140"/>
                <a:gd name="T42" fmla="*/ 29 w 52"/>
                <a:gd name="T43" fmla="*/ 1 h 140"/>
                <a:gd name="T44" fmla="*/ 42 w 52"/>
                <a:gd name="T45" fmla="*/ 0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40">
                  <a:moveTo>
                    <a:pt x="42" y="0"/>
                  </a:moveTo>
                  <a:lnTo>
                    <a:pt x="47" y="1"/>
                  </a:lnTo>
                  <a:lnTo>
                    <a:pt x="52" y="1"/>
                  </a:lnTo>
                  <a:lnTo>
                    <a:pt x="52" y="18"/>
                  </a:lnTo>
                  <a:lnTo>
                    <a:pt x="47" y="18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8" y="43"/>
                  </a:lnTo>
                  <a:lnTo>
                    <a:pt x="51" y="43"/>
                  </a:lnTo>
                  <a:lnTo>
                    <a:pt x="51" y="60"/>
                  </a:lnTo>
                  <a:lnTo>
                    <a:pt x="38" y="60"/>
                  </a:lnTo>
                  <a:lnTo>
                    <a:pt x="38" y="140"/>
                  </a:lnTo>
                  <a:lnTo>
                    <a:pt x="11" y="140"/>
                  </a:lnTo>
                  <a:lnTo>
                    <a:pt x="11" y="60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9" name="Freeform 123"/>
            <p:cNvSpPr>
              <a:spLocks noEditPoints="1"/>
            </p:cNvSpPr>
            <p:nvPr userDrawn="1"/>
          </p:nvSpPr>
          <p:spPr bwMode="auto">
            <a:xfrm>
              <a:off x="6783" y="3065"/>
              <a:ext cx="27" cy="138"/>
            </a:xfrm>
            <a:custGeom>
              <a:avLst/>
              <a:gdLst>
                <a:gd name="T0" fmla="*/ 0 w 27"/>
                <a:gd name="T1" fmla="*/ 42 h 139"/>
                <a:gd name="T2" fmla="*/ 27 w 27"/>
                <a:gd name="T3" fmla="*/ 42 h 139"/>
                <a:gd name="T4" fmla="*/ 27 w 27"/>
                <a:gd name="T5" fmla="*/ 139 h 139"/>
                <a:gd name="T6" fmla="*/ 0 w 27"/>
                <a:gd name="T7" fmla="*/ 139 h 139"/>
                <a:gd name="T8" fmla="*/ 0 w 27"/>
                <a:gd name="T9" fmla="*/ 42 h 139"/>
                <a:gd name="T10" fmla="*/ 0 w 27"/>
                <a:gd name="T11" fmla="*/ 0 h 139"/>
                <a:gd name="T12" fmla="*/ 27 w 27"/>
                <a:gd name="T13" fmla="*/ 0 h 139"/>
                <a:gd name="T14" fmla="*/ 27 w 27"/>
                <a:gd name="T15" fmla="*/ 22 h 139"/>
                <a:gd name="T16" fmla="*/ 0 w 27"/>
                <a:gd name="T17" fmla="*/ 22 h 139"/>
                <a:gd name="T18" fmla="*/ 0 w 27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39">
                  <a:moveTo>
                    <a:pt x="0" y="42"/>
                  </a:moveTo>
                  <a:lnTo>
                    <a:pt x="27" y="42"/>
                  </a:lnTo>
                  <a:lnTo>
                    <a:pt x="27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0" name="Freeform 124"/>
            <p:cNvSpPr>
              <a:spLocks/>
            </p:cNvSpPr>
            <p:nvPr userDrawn="1"/>
          </p:nvSpPr>
          <p:spPr bwMode="auto">
            <a:xfrm>
              <a:off x="6833" y="3103"/>
              <a:ext cx="81" cy="104"/>
            </a:xfrm>
            <a:custGeom>
              <a:avLst/>
              <a:gdLst>
                <a:gd name="T0" fmla="*/ 40 w 80"/>
                <a:gd name="T1" fmla="*/ 0 h 101"/>
                <a:gd name="T2" fmla="*/ 56 w 80"/>
                <a:gd name="T3" fmla="*/ 3 h 101"/>
                <a:gd name="T4" fmla="*/ 69 w 80"/>
                <a:gd name="T5" fmla="*/ 8 h 101"/>
                <a:gd name="T6" fmla="*/ 77 w 80"/>
                <a:gd name="T7" fmla="*/ 21 h 101"/>
                <a:gd name="T8" fmla="*/ 80 w 80"/>
                <a:gd name="T9" fmla="*/ 37 h 101"/>
                <a:gd name="T10" fmla="*/ 52 w 80"/>
                <a:gd name="T11" fmla="*/ 37 h 101"/>
                <a:gd name="T12" fmla="*/ 52 w 80"/>
                <a:gd name="T13" fmla="*/ 30 h 101"/>
                <a:gd name="T14" fmla="*/ 51 w 80"/>
                <a:gd name="T15" fmla="*/ 25 h 101"/>
                <a:gd name="T16" fmla="*/ 49 w 80"/>
                <a:gd name="T17" fmla="*/ 22 h 101"/>
                <a:gd name="T18" fmla="*/ 47 w 80"/>
                <a:gd name="T19" fmla="*/ 19 h 101"/>
                <a:gd name="T20" fmla="*/ 44 w 80"/>
                <a:gd name="T21" fmla="*/ 18 h 101"/>
                <a:gd name="T22" fmla="*/ 40 w 80"/>
                <a:gd name="T23" fmla="*/ 18 h 101"/>
                <a:gd name="T24" fmla="*/ 33 w 80"/>
                <a:gd name="T25" fmla="*/ 19 h 101"/>
                <a:gd name="T26" fmla="*/ 30 w 80"/>
                <a:gd name="T27" fmla="*/ 25 h 101"/>
                <a:gd name="T28" fmla="*/ 27 w 80"/>
                <a:gd name="T29" fmla="*/ 35 h 101"/>
                <a:gd name="T30" fmla="*/ 27 w 80"/>
                <a:gd name="T31" fmla="*/ 48 h 101"/>
                <a:gd name="T32" fmla="*/ 29 w 80"/>
                <a:gd name="T33" fmla="*/ 66 h 101"/>
                <a:gd name="T34" fmla="*/ 30 w 80"/>
                <a:gd name="T35" fmla="*/ 77 h 101"/>
                <a:gd name="T36" fmla="*/ 34 w 80"/>
                <a:gd name="T37" fmla="*/ 83 h 101"/>
                <a:gd name="T38" fmla="*/ 40 w 80"/>
                <a:gd name="T39" fmla="*/ 84 h 101"/>
                <a:gd name="T40" fmla="*/ 44 w 80"/>
                <a:gd name="T41" fmla="*/ 83 h 101"/>
                <a:gd name="T42" fmla="*/ 47 w 80"/>
                <a:gd name="T43" fmla="*/ 81 h 101"/>
                <a:gd name="T44" fmla="*/ 49 w 80"/>
                <a:gd name="T45" fmla="*/ 79 h 101"/>
                <a:gd name="T46" fmla="*/ 51 w 80"/>
                <a:gd name="T47" fmla="*/ 74 h 101"/>
                <a:gd name="T48" fmla="*/ 52 w 80"/>
                <a:gd name="T49" fmla="*/ 69 h 101"/>
                <a:gd name="T50" fmla="*/ 52 w 80"/>
                <a:gd name="T51" fmla="*/ 63 h 101"/>
                <a:gd name="T52" fmla="*/ 80 w 80"/>
                <a:gd name="T53" fmla="*/ 63 h 101"/>
                <a:gd name="T54" fmla="*/ 77 w 80"/>
                <a:gd name="T55" fmla="*/ 80 h 101"/>
                <a:gd name="T56" fmla="*/ 70 w 80"/>
                <a:gd name="T57" fmla="*/ 92 h 101"/>
                <a:gd name="T58" fmla="*/ 56 w 80"/>
                <a:gd name="T59" fmla="*/ 99 h 101"/>
                <a:gd name="T60" fmla="*/ 40 w 80"/>
                <a:gd name="T61" fmla="*/ 101 h 101"/>
                <a:gd name="T62" fmla="*/ 25 w 80"/>
                <a:gd name="T63" fmla="*/ 99 h 101"/>
                <a:gd name="T64" fmla="*/ 14 w 80"/>
                <a:gd name="T65" fmla="*/ 95 h 101"/>
                <a:gd name="T66" fmla="*/ 7 w 80"/>
                <a:gd name="T67" fmla="*/ 87 h 101"/>
                <a:gd name="T68" fmla="*/ 3 w 80"/>
                <a:gd name="T69" fmla="*/ 76 h 101"/>
                <a:gd name="T70" fmla="*/ 1 w 80"/>
                <a:gd name="T71" fmla="*/ 63 h 101"/>
                <a:gd name="T72" fmla="*/ 0 w 80"/>
                <a:gd name="T73" fmla="*/ 50 h 101"/>
                <a:gd name="T74" fmla="*/ 1 w 80"/>
                <a:gd name="T75" fmla="*/ 36 h 101"/>
                <a:gd name="T76" fmla="*/ 3 w 80"/>
                <a:gd name="T77" fmla="*/ 25 h 101"/>
                <a:gd name="T78" fmla="*/ 7 w 80"/>
                <a:gd name="T79" fmla="*/ 15 h 101"/>
                <a:gd name="T80" fmla="*/ 14 w 80"/>
                <a:gd name="T81" fmla="*/ 7 h 101"/>
                <a:gd name="T82" fmla="*/ 25 w 80"/>
                <a:gd name="T83" fmla="*/ 2 h 101"/>
                <a:gd name="T84" fmla="*/ 40 w 80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101">
                  <a:moveTo>
                    <a:pt x="40" y="0"/>
                  </a:moveTo>
                  <a:lnTo>
                    <a:pt x="56" y="3"/>
                  </a:lnTo>
                  <a:lnTo>
                    <a:pt x="69" y="8"/>
                  </a:lnTo>
                  <a:lnTo>
                    <a:pt x="77" y="21"/>
                  </a:lnTo>
                  <a:lnTo>
                    <a:pt x="80" y="37"/>
                  </a:lnTo>
                  <a:lnTo>
                    <a:pt x="52" y="37"/>
                  </a:lnTo>
                  <a:lnTo>
                    <a:pt x="52" y="30"/>
                  </a:lnTo>
                  <a:lnTo>
                    <a:pt x="51" y="25"/>
                  </a:lnTo>
                  <a:lnTo>
                    <a:pt x="49" y="22"/>
                  </a:lnTo>
                  <a:lnTo>
                    <a:pt x="47" y="19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33" y="19"/>
                  </a:lnTo>
                  <a:lnTo>
                    <a:pt x="30" y="25"/>
                  </a:lnTo>
                  <a:lnTo>
                    <a:pt x="27" y="35"/>
                  </a:lnTo>
                  <a:lnTo>
                    <a:pt x="27" y="48"/>
                  </a:lnTo>
                  <a:lnTo>
                    <a:pt x="29" y="66"/>
                  </a:lnTo>
                  <a:lnTo>
                    <a:pt x="30" y="77"/>
                  </a:lnTo>
                  <a:lnTo>
                    <a:pt x="34" y="83"/>
                  </a:lnTo>
                  <a:lnTo>
                    <a:pt x="40" y="84"/>
                  </a:lnTo>
                  <a:lnTo>
                    <a:pt x="44" y="83"/>
                  </a:lnTo>
                  <a:lnTo>
                    <a:pt x="47" y="81"/>
                  </a:lnTo>
                  <a:lnTo>
                    <a:pt x="49" y="79"/>
                  </a:lnTo>
                  <a:lnTo>
                    <a:pt x="51" y="74"/>
                  </a:lnTo>
                  <a:lnTo>
                    <a:pt x="52" y="69"/>
                  </a:lnTo>
                  <a:lnTo>
                    <a:pt x="52" y="63"/>
                  </a:lnTo>
                  <a:lnTo>
                    <a:pt x="80" y="63"/>
                  </a:lnTo>
                  <a:lnTo>
                    <a:pt x="77" y="80"/>
                  </a:lnTo>
                  <a:lnTo>
                    <a:pt x="70" y="92"/>
                  </a:lnTo>
                  <a:lnTo>
                    <a:pt x="56" y="99"/>
                  </a:lnTo>
                  <a:lnTo>
                    <a:pt x="40" y="101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7" y="87"/>
                  </a:lnTo>
                  <a:lnTo>
                    <a:pt x="3" y="76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1" name="Freeform 125"/>
            <p:cNvSpPr>
              <a:spLocks noEditPoints="1"/>
            </p:cNvSpPr>
            <p:nvPr userDrawn="1"/>
          </p:nvSpPr>
          <p:spPr bwMode="auto">
            <a:xfrm>
              <a:off x="6929" y="3103"/>
              <a:ext cx="77" cy="104"/>
            </a:xfrm>
            <a:custGeom>
              <a:avLst/>
              <a:gdLst>
                <a:gd name="T0" fmla="*/ 40 w 77"/>
                <a:gd name="T1" fmla="*/ 52 h 101"/>
                <a:gd name="T2" fmla="*/ 33 w 77"/>
                <a:gd name="T3" fmla="*/ 54 h 101"/>
                <a:gd name="T4" fmla="*/ 28 w 77"/>
                <a:gd name="T5" fmla="*/ 59 h 101"/>
                <a:gd name="T6" fmla="*/ 26 w 77"/>
                <a:gd name="T7" fmla="*/ 69 h 101"/>
                <a:gd name="T8" fmla="*/ 26 w 77"/>
                <a:gd name="T9" fmla="*/ 73 h 101"/>
                <a:gd name="T10" fmla="*/ 28 w 77"/>
                <a:gd name="T11" fmla="*/ 76 h 101"/>
                <a:gd name="T12" fmla="*/ 28 w 77"/>
                <a:gd name="T13" fmla="*/ 80 h 101"/>
                <a:gd name="T14" fmla="*/ 30 w 77"/>
                <a:gd name="T15" fmla="*/ 81 h 101"/>
                <a:gd name="T16" fmla="*/ 32 w 77"/>
                <a:gd name="T17" fmla="*/ 84 h 101"/>
                <a:gd name="T18" fmla="*/ 36 w 77"/>
                <a:gd name="T19" fmla="*/ 84 h 101"/>
                <a:gd name="T20" fmla="*/ 44 w 77"/>
                <a:gd name="T21" fmla="*/ 83 h 101"/>
                <a:gd name="T22" fmla="*/ 48 w 77"/>
                <a:gd name="T23" fmla="*/ 76 h 101"/>
                <a:gd name="T24" fmla="*/ 50 w 77"/>
                <a:gd name="T25" fmla="*/ 68 h 101"/>
                <a:gd name="T26" fmla="*/ 50 w 77"/>
                <a:gd name="T27" fmla="*/ 52 h 101"/>
                <a:gd name="T28" fmla="*/ 40 w 77"/>
                <a:gd name="T29" fmla="*/ 52 h 101"/>
                <a:gd name="T30" fmla="*/ 37 w 77"/>
                <a:gd name="T31" fmla="*/ 0 h 101"/>
                <a:gd name="T32" fmla="*/ 55 w 77"/>
                <a:gd name="T33" fmla="*/ 2 h 101"/>
                <a:gd name="T34" fmla="*/ 66 w 77"/>
                <a:gd name="T35" fmla="*/ 7 h 101"/>
                <a:gd name="T36" fmla="*/ 73 w 77"/>
                <a:gd name="T37" fmla="*/ 14 h 101"/>
                <a:gd name="T38" fmla="*/ 76 w 77"/>
                <a:gd name="T39" fmla="*/ 22 h 101"/>
                <a:gd name="T40" fmla="*/ 77 w 77"/>
                <a:gd name="T41" fmla="*/ 33 h 101"/>
                <a:gd name="T42" fmla="*/ 77 w 77"/>
                <a:gd name="T43" fmla="*/ 99 h 101"/>
                <a:gd name="T44" fmla="*/ 52 w 77"/>
                <a:gd name="T45" fmla="*/ 99 h 101"/>
                <a:gd name="T46" fmla="*/ 51 w 77"/>
                <a:gd name="T47" fmla="*/ 87 h 101"/>
                <a:gd name="T48" fmla="*/ 44 w 77"/>
                <a:gd name="T49" fmla="*/ 95 h 101"/>
                <a:gd name="T50" fmla="*/ 36 w 77"/>
                <a:gd name="T51" fmla="*/ 99 h 101"/>
                <a:gd name="T52" fmla="*/ 26 w 77"/>
                <a:gd name="T53" fmla="*/ 101 h 101"/>
                <a:gd name="T54" fmla="*/ 14 w 77"/>
                <a:gd name="T55" fmla="*/ 99 h 101"/>
                <a:gd name="T56" fmla="*/ 6 w 77"/>
                <a:gd name="T57" fmla="*/ 92 h 101"/>
                <a:gd name="T58" fmla="*/ 1 w 77"/>
                <a:gd name="T59" fmla="*/ 83 h 101"/>
                <a:gd name="T60" fmla="*/ 0 w 77"/>
                <a:gd name="T61" fmla="*/ 70 h 101"/>
                <a:gd name="T62" fmla="*/ 1 w 77"/>
                <a:gd name="T63" fmla="*/ 57 h 101"/>
                <a:gd name="T64" fmla="*/ 7 w 77"/>
                <a:gd name="T65" fmla="*/ 47 h 101"/>
                <a:gd name="T66" fmla="*/ 15 w 77"/>
                <a:gd name="T67" fmla="*/ 41 h 101"/>
                <a:gd name="T68" fmla="*/ 26 w 77"/>
                <a:gd name="T69" fmla="*/ 39 h 101"/>
                <a:gd name="T70" fmla="*/ 37 w 77"/>
                <a:gd name="T71" fmla="*/ 37 h 101"/>
                <a:gd name="T72" fmla="*/ 50 w 77"/>
                <a:gd name="T73" fmla="*/ 37 h 101"/>
                <a:gd name="T74" fmla="*/ 50 w 77"/>
                <a:gd name="T75" fmla="*/ 22 h 101"/>
                <a:gd name="T76" fmla="*/ 48 w 77"/>
                <a:gd name="T77" fmla="*/ 19 h 101"/>
                <a:gd name="T78" fmla="*/ 45 w 77"/>
                <a:gd name="T79" fmla="*/ 17 h 101"/>
                <a:gd name="T80" fmla="*/ 43 w 77"/>
                <a:gd name="T81" fmla="*/ 15 h 101"/>
                <a:gd name="T82" fmla="*/ 39 w 77"/>
                <a:gd name="T83" fmla="*/ 15 h 101"/>
                <a:gd name="T84" fmla="*/ 34 w 77"/>
                <a:gd name="T85" fmla="*/ 17 h 101"/>
                <a:gd name="T86" fmla="*/ 32 w 77"/>
                <a:gd name="T87" fmla="*/ 18 h 101"/>
                <a:gd name="T88" fmla="*/ 30 w 77"/>
                <a:gd name="T89" fmla="*/ 19 h 101"/>
                <a:gd name="T90" fmla="*/ 29 w 77"/>
                <a:gd name="T91" fmla="*/ 24 h 101"/>
                <a:gd name="T92" fmla="*/ 29 w 77"/>
                <a:gd name="T93" fmla="*/ 30 h 101"/>
                <a:gd name="T94" fmla="*/ 3 w 77"/>
                <a:gd name="T95" fmla="*/ 30 h 101"/>
                <a:gd name="T96" fmla="*/ 3 w 77"/>
                <a:gd name="T97" fmla="*/ 19 h 101"/>
                <a:gd name="T98" fmla="*/ 7 w 77"/>
                <a:gd name="T99" fmla="*/ 13 h 101"/>
                <a:gd name="T100" fmla="*/ 12 w 77"/>
                <a:gd name="T101" fmla="*/ 7 h 101"/>
                <a:gd name="T102" fmla="*/ 23 w 77"/>
                <a:gd name="T103" fmla="*/ 2 h 101"/>
                <a:gd name="T104" fmla="*/ 37 w 77"/>
                <a:gd name="T105" fmla="*/ 0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7" h="101">
                  <a:moveTo>
                    <a:pt x="40" y="52"/>
                  </a:moveTo>
                  <a:lnTo>
                    <a:pt x="33" y="54"/>
                  </a:lnTo>
                  <a:lnTo>
                    <a:pt x="28" y="59"/>
                  </a:lnTo>
                  <a:lnTo>
                    <a:pt x="26" y="69"/>
                  </a:lnTo>
                  <a:lnTo>
                    <a:pt x="26" y="73"/>
                  </a:lnTo>
                  <a:lnTo>
                    <a:pt x="28" y="76"/>
                  </a:lnTo>
                  <a:lnTo>
                    <a:pt x="28" y="80"/>
                  </a:lnTo>
                  <a:lnTo>
                    <a:pt x="30" y="81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44" y="83"/>
                  </a:lnTo>
                  <a:lnTo>
                    <a:pt x="48" y="76"/>
                  </a:lnTo>
                  <a:lnTo>
                    <a:pt x="50" y="68"/>
                  </a:lnTo>
                  <a:lnTo>
                    <a:pt x="50" y="52"/>
                  </a:lnTo>
                  <a:lnTo>
                    <a:pt x="40" y="52"/>
                  </a:lnTo>
                  <a:close/>
                  <a:moveTo>
                    <a:pt x="37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3" y="14"/>
                  </a:lnTo>
                  <a:lnTo>
                    <a:pt x="76" y="22"/>
                  </a:lnTo>
                  <a:lnTo>
                    <a:pt x="77" y="33"/>
                  </a:lnTo>
                  <a:lnTo>
                    <a:pt x="77" y="99"/>
                  </a:lnTo>
                  <a:lnTo>
                    <a:pt x="52" y="99"/>
                  </a:lnTo>
                  <a:lnTo>
                    <a:pt x="51" y="87"/>
                  </a:lnTo>
                  <a:lnTo>
                    <a:pt x="44" y="95"/>
                  </a:lnTo>
                  <a:lnTo>
                    <a:pt x="36" y="99"/>
                  </a:lnTo>
                  <a:lnTo>
                    <a:pt x="26" y="101"/>
                  </a:lnTo>
                  <a:lnTo>
                    <a:pt x="14" y="99"/>
                  </a:lnTo>
                  <a:lnTo>
                    <a:pt x="6" y="92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7" y="47"/>
                  </a:lnTo>
                  <a:lnTo>
                    <a:pt x="15" y="41"/>
                  </a:lnTo>
                  <a:lnTo>
                    <a:pt x="26" y="39"/>
                  </a:lnTo>
                  <a:lnTo>
                    <a:pt x="37" y="37"/>
                  </a:lnTo>
                  <a:lnTo>
                    <a:pt x="50" y="37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5" y="17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3" y="30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2" name="Freeform 126"/>
            <p:cNvSpPr>
              <a:spLocks/>
            </p:cNvSpPr>
            <p:nvPr userDrawn="1"/>
          </p:nvSpPr>
          <p:spPr bwMode="auto">
            <a:xfrm>
              <a:off x="7017" y="3076"/>
              <a:ext cx="50" cy="130"/>
            </a:xfrm>
            <a:custGeom>
              <a:avLst/>
              <a:gdLst>
                <a:gd name="T0" fmla="*/ 39 w 52"/>
                <a:gd name="T1" fmla="*/ 0 h 127"/>
                <a:gd name="T2" fmla="*/ 39 w 52"/>
                <a:gd name="T3" fmla="*/ 28 h 127"/>
                <a:gd name="T4" fmla="*/ 52 w 52"/>
                <a:gd name="T5" fmla="*/ 28 h 127"/>
                <a:gd name="T6" fmla="*/ 52 w 52"/>
                <a:gd name="T7" fmla="*/ 45 h 127"/>
                <a:gd name="T8" fmla="*/ 39 w 52"/>
                <a:gd name="T9" fmla="*/ 45 h 127"/>
                <a:gd name="T10" fmla="*/ 39 w 52"/>
                <a:gd name="T11" fmla="*/ 106 h 127"/>
                <a:gd name="T12" fmla="*/ 40 w 52"/>
                <a:gd name="T13" fmla="*/ 107 h 127"/>
                <a:gd name="T14" fmla="*/ 43 w 52"/>
                <a:gd name="T15" fmla="*/ 109 h 127"/>
                <a:gd name="T16" fmla="*/ 51 w 52"/>
                <a:gd name="T17" fmla="*/ 109 h 127"/>
                <a:gd name="T18" fmla="*/ 51 w 52"/>
                <a:gd name="T19" fmla="*/ 125 h 127"/>
                <a:gd name="T20" fmla="*/ 48 w 52"/>
                <a:gd name="T21" fmla="*/ 125 h 127"/>
                <a:gd name="T22" fmla="*/ 43 w 52"/>
                <a:gd name="T23" fmla="*/ 127 h 127"/>
                <a:gd name="T24" fmla="*/ 37 w 52"/>
                <a:gd name="T25" fmla="*/ 127 h 127"/>
                <a:gd name="T26" fmla="*/ 26 w 52"/>
                <a:gd name="T27" fmla="*/ 124 h 127"/>
                <a:gd name="T28" fmla="*/ 18 w 52"/>
                <a:gd name="T29" fmla="*/ 120 h 127"/>
                <a:gd name="T30" fmla="*/ 14 w 52"/>
                <a:gd name="T31" fmla="*/ 114 h 127"/>
                <a:gd name="T32" fmla="*/ 11 w 52"/>
                <a:gd name="T33" fmla="*/ 109 h 127"/>
                <a:gd name="T34" fmla="*/ 11 w 52"/>
                <a:gd name="T35" fmla="*/ 45 h 127"/>
                <a:gd name="T36" fmla="*/ 0 w 52"/>
                <a:gd name="T37" fmla="*/ 45 h 127"/>
                <a:gd name="T38" fmla="*/ 0 w 52"/>
                <a:gd name="T39" fmla="*/ 28 h 127"/>
                <a:gd name="T40" fmla="*/ 11 w 52"/>
                <a:gd name="T41" fmla="*/ 28 h 127"/>
                <a:gd name="T42" fmla="*/ 11 w 52"/>
                <a:gd name="T43" fmla="*/ 12 h 127"/>
                <a:gd name="T44" fmla="*/ 39 w 52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27">
                  <a:moveTo>
                    <a:pt x="39" y="0"/>
                  </a:moveTo>
                  <a:lnTo>
                    <a:pt x="39" y="28"/>
                  </a:lnTo>
                  <a:lnTo>
                    <a:pt x="52" y="28"/>
                  </a:lnTo>
                  <a:lnTo>
                    <a:pt x="52" y="45"/>
                  </a:lnTo>
                  <a:lnTo>
                    <a:pt x="39" y="45"/>
                  </a:lnTo>
                  <a:lnTo>
                    <a:pt x="39" y="106"/>
                  </a:lnTo>
                  <a:lnTo>
                    <a:pt x="40" y="107"/>
                  </a:lnTo>
                  <a:lnTo>
                    <a:pt x="43" y="109"/>
                  </a:lnTo>
                  <a:lnTo>
                    <a:pt x="51" y="109"/>
                  </a:lnTo>
                  <a:lnTo>
                    <a:pt x="51" y="125"/>
                  </a:lnTo>
                  <a:lnTo>
                    <a:pt x="48" y="125"/>
                  </a:lnTo>
                  <a:lnTo>
                    <a:pt x="43" y="127"/>
                  </a:lnTo>
                  <a:lnTo>
                    <a:pt x="37" y="127"/>
                  </a:lnTo>
                  <a:lnTo>
                    <a:pt x="26" y="124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1" y="109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3" name="Freeform 127"/>
            <p:cNvSpPr>
              <a:spLocks noEditPoints="1"/>
            </p:cNvSpPr>
            <p:nvPr userDrawn="1"/>
          </p:nvSpPr>
          <p:spPr bwMode="auto">
            <a:xfrm>
              <a:off x="7082" y="3065"/>
              <a:ext cx="27" cy="138"/>
            </a:xfrm>
            <a:custGeom>
              <a:avLst/>
              <a:gdLst>
                <a:gd name="T0" fmla="*/ 0 w 28"/>
                <a:gd name="T1" fmla="*/ 42 h 139"/>
                <a:gd name="T2" fmla="*/ 28 w 28"/>
                <a:gd name="T3" fmla="*/ 42 h 139"/>
                <a:gd name="T4" fmla="*/ 28 w 28"/>
                <a:gd name="T5" fmla="*/ 139 h 139"/>
                <a:gd name="T6" fmla="*/ 0 w 28"/>
                <a:gd name="T7" fmla="*/ 139 h 139"/>
                <a:gd name="T8" fmla="*/ 0 w 28"/>
                <a:gd name="T9" fmla="*/ 42 h 139"/>
                <a:gd name="T10" fmla="*/ 0 w 28"/>
                <a:gd name="T11" fmla="*/ 0 h 139"/>
                <a:gd name="T12" fmla="*/ 28 w 28"/>
                <a:gd name="T13" fmla="*/ 0 h 139"/>
                <a:gd name="T14" fmla="*/ 28 w 28"/>
                <a:gd name="T15" fmla="*/ 22 h 139"/>
                <a:gd name="T16" fmla="*/ 0 w 28"/>
                <a:gd name="T17" fmla="*/ 22 h 139"/>
                <a:gd name="T18" fmla="*/ 0 w 28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139">
                  <a:moveTo>
                    <a:pt x="0" y="42"/>
                  </a:moveTo>
                  <a:lnTo>
                    <a:pt x="28" y="42"/>
                  </a:lnTo>
                  <a:lnTo>
                    <a:pt x="28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4" name="Freeform 128"/>
            <p:cNvSpPr>
              <a:spLocks noEditPoints="1"/>
            </p:cNvSpPr>
            <p:nvPr userDrawn="1"/>
          </p:nvSpPr>
          <p:spPr bwMode="auto">
            <a:xfrm>
              <a:off x="7132" y="3103"/>
              <a:ext cx="77" cy="104"/>
            </a:xfrm>
            <a:custGeom>
              <a:avLst/>
              <a:gdLst>
                <a:gd name="T0" fmla="*/ 39 w 78"/>
                <a:gd name="T1" fmla="*/ 18 h 101"/>
                <a:gd name="T2" fmla="*/ 33 w 78"/>
                <a:gd name="T3" fmla="*/ 19 h 101"/>
                <a:gd name="T4" fmla="*/ 28 w 78"/>
                <a:gd name="T5" fmla="*/ 25 h 101"/>
                <a:gd name="T6" fmla="*/ 27 w 78"/>
                <a:gd name="T7" fmla="*/ 35 h 101"/>
                <a:gd name="T8" fmla="*/ 27 w 78"/>
                <a:gd name="T9" fmla="*/ 66 h 101"/>
                <a:gd name="T10" fmla="*/ 28 w 78"/>
                <a:gd name="T11" fmla="*/ 77 h 101"/>
                <a:gd name="T12" fmla="*/ 33 w 78"/>
                <a:gd name="T13" fmla="*/ 83 h 101"/>
                <a:gd name="T14" fmla="*/ 39 w 78"/>
                <a:gd name="T15" fmla="*/ 84 h 101"/>
                <a:gd name="T16" fmla="*/ 45 w 78"/>
                <a:gd name="T17" fmla="*/ 83 h 101"/>
                <a:gd name="T18" fmla="*/ 49 w 78"/>
                <a:gd name="T19" fmla="*/ 77 h 101"/>
                <a:gd name="T20" fmla="*/ 50 w 78"/>
                <a:gd name="T21" fmla="*/ 66 h 101"/>
                <a:gd name="T22" fmla="*/ 52 w 78"/>
                <a:gd name="T23" fmla="*/ 48 h 101"/>
                <a:gd name="T24" fmla="*/ 50 w 78"/>
                <a:gd name="T25" fmla="*/ 35 h 101"/>
                <a:gd name="T26" fmla="*/ 49 w 78"/>
                <a:gd name="T27" fmla="*/ 25 h 101"/>
                <a:gd name="T28" fmla="*/ 46 w 78"/>
                <a:gd name="T29" fmla="*/ 19 h 101"/>
                <a:gd name="T30" fmla="*/ 39 w 78"/>
                <a:gd name="T31" fmla="*/ 18 h 101"/>
                <a:gd name="T32" fmla="*/ 39 w 78"/>
                <a:gd name="T33" fmla="*/ 0 h 101"/>
                <a:gd name="T34" fmla="*/ 55 w 78"/>
                <a:gd name="T35" fmla="*/ 2 h 101"/>
                <a:gd name="T36" fmla="*/ 66 w 78"/>
                <a:gd name="T37" fmla="*/ 7 h 101"/>
                <a:gd name="T38" fmla="*/ 72 w 78"/>
                <a:gd name="T39" fmla="*/ 15 h 101"/>
                <a:gd name="T40" fmla="*/ 77 w 78"/>
                <a:gd name="T41" fmla="*/ 25 h 101"/>
                <a:gd name="T42" fmla="*/ 78 w 78"/>
                <a:gd name="T43" fmla="*/ 37 h 101"/>
                <a:gd name="T44" fmla="*/ 78 w 78"/>
                <a:gd name="T45" fmla="*/ 63 h 101"/>
                <a:gd name="T46" fmla="*/ 77 w 78"/>
                <a:gd name="T47" fmla="*/ 76 h 101"/>
                <a:gd name="T48" fmla="*/ 72 w 78"/>
                <a:gd name="T49" fmla="*/ 87 h 101"/>
                <a:gd name="T50" fmla="*/ 64 w 78"/>
                <a:gd name="T51" fmla="*/ 94 h 101"/>
                <a:gd name="T52" fmla="*/ 55 w 78"/>
                <a:gd name="T53" fmla="*/ 99 h 101"/>
                <a:gd name="T54" fmla="*/ 39 w 78"/>
                <a:gd name="T55" fmla="*/ 101 h 101"/>
                <a:gd name="T56" fmla="*/ 24 w 78"/>
                <a:gd name="T57" fmla="*/ 99 h 101"/>
                <a:gd name="T58" fmla="*/ 13 w 78"/>
                <a:gd name="T59" fmla="*/ 95 h 101"/>
                <a:gd name="T60" fmla="*/ 6 w 78"/>
                <a:gd name="T61" fmla="*/ 87 h 101"/>
                <a:gd name="T62" fmla="*/ 2 w 78"/>
                <a:gd name="T63" fmla="*/ 76 h 101"/>
                <a:gd name="T64" fmla="*/ 0 w 78"/>
                <a:gd name="T65" fmla="*/ 63 h 101"/>
                <a:gd name="T66" fmla="*/ 0 w 78"/>
                <a:gd name="T67" fmla="*/ 36 h 101"/>
                <a:gd name="T68" fmla="*/ 2 w 78"/>
                <a:gd name="T69" fmla="*/ 25 h 101"/>
                <a:gd name="T70" fmla="*/ 6 w 78"/>
                <a:gd name="T71" fmla="*/ 15 h 101"/>
                <a:gd name="T72" fmla="*/ 13 w 78"/>
                <a:gd name="T73" fmla="*/ 7 h 101"/>
                <a:gd name="T74" fmla="*/ 24 w 78"/>
                <a:gd name="T75" fmla="*/ 2 h 101"/>
                <a:gd name="T76" fmla="*/ 39 w 78"/>
                <a:gd name="T77" fmla="*/ 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01">
                  <a:moveTo>
                    <a:pt x="39" y="18"/>
                  </a:moveTo>
                  <a:lnTo>
                    <a:pt x="33" y="19"/>
                  </a:lnTo>
                  <a:lnTo>
                    <a:pt x="28" y="25"/>
                  </a:lnTo>
                  <a:lnTo>
                    <a:pt x="27" y="35"/>
                  </a:lnTo>
                  <a:lnTo>
                    <a:pt x="27" y="66"/>
                  </a:lnTo>
                  <a:lnTo>
                    <a:pt x="28" y="77"/>
                  </a:lnTo>
                  <a:lnTo>
                    <a:pt x="33" y="83"/>
                  </a:lnTo>
                  <a:lnTo>
                    <a:pt x="39" y="84"/>
                  </a:lnTo>
                  <a:lnTo>
                    <a:pt x="45" y="83"/>
                  </a:lnTo>
                  <a:lnTo>
                    <a:pt x="49" y="77"/>
                  </a:lnTo>
                  <a:lnTo>
                    <a:pt x="50" y="66"/>
                  </a:lnTo>
                  <a:lnTo>
                    <a:pt x="52" y="48"/>
                  </a:lnTo>
                  <a:lnTo>
                    <a:pt x="50" y="35"/>
                  </a:lnTo>
                  <a:lnTo>
                    <a:pt x="49" y="25"/>
                  </a:lnTo>
                  <a:lnTo>
                    <a:pt x="46" y="19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2" y="15"/>
                  </a:lnTo>
                  <a:lnTo>
                    <a:pt x="77" y="25"/>
                  </a:lnTo>
                  <a:lnTo>
                    <a:pt x="78" y="37"/>
                  </a:lnTo>
                  <a:lnTo>
                    <a:pt x="78" y="63"/>
                  </a:lnTo>
                  <a:lnTo>
                    <a:pt x="77" y="76"/>
                  </a:lnTo>
                  <a:lnTo>
                    <a:pt x="72" y="87"/>
                  </a:lnTo>
                  <a:lnTo>
                    <a:pt x="64" y="94"/>
                  </a:lnTo>
                  <a:lnTo>
                    <a:pt x="55" y="99"/>
                  </a:lnTo>
                  <a:lnTo>
                    <a:pt x="39" y="101"/>
                  </a:lnTo>
                  <a:lnTo>
                    <a:pt x="24" y="99"/>
                  </a:lnTo>
                  <a:lnTo>
                    <a:pt x="13" y="95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6" y="15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5" name="Freeform 129"/>
            <p:cNvSpPr>
              <a:spLocks/>
            </p:cNvSpPr>
            <p:nvPr userDrawn="1"/>
          </p:nvSpPr>
          <p:spPr bwMode="auto">
            <a:xfrm>
              <a:off x="7228" y="3103"/>
              <a:ext cx="77" cy="100"/>
            </a:xfrm>
            <a:custGeom>
              <a:avLst/>
              <a:gdLst>
                <a:gd name="T0" fmla="*/ 50 w 76"/>
                <a:gd name="T1" fmla="*/ 0 h 99"/>
                <a:gd name="T2" fmla="*/ 63 w 76"/>
                <a:gd name="T3" fmla="*/ 3 h 99"/>
                <a:gd name="T4" fmla="*/ 72 w 76"/>
                <a:gd name="T5" fmla="*/ 10 h 99"/>
                <a:gd name="T6" fmla="*/ 76 w 76"/>
                <a:gd name="T7" fmla="*/ 21 h 99"/>
                <a:gd name="T8" fmla="*/ 76 w 76"/>
                <a:gd name="T9" fmla="*/ 99 h 99"/>
                <a:gd name="T10" fmla="*/ 48 w 76"/>
                <a:gd name="T11" fmla="*/ 99 h 99"/>
                <a:gd name="T12" fmla="*/ 48 w 76"/>
                <a:gd name="T13" fmla="*/ 28 h 99"/>
                <a:gd name="T14" fmla="*/ 47 w 76"/>
                <a:gd name="T15" fmla="*/ 25 h 99"/>
                <a:gd name="T16" fmla="*/ 46 w 76"/>
                <a:gd name="T17" fmla="*/ 21 h 99"/>
                <a:gd name="T18" fmla="*/ 41 w 76"/>
                <a:gd name="T19" fmla="*/ 17 h 99"/>
                <a:gd name="T20" fmla="*/ 37 w 76"/>
                <a:gd name="T21" fmla="*/ 17 h 99"/>
                <a:gd name="T22" fmla="*/ 29 w 76"/>
                <a:gd name="T23" fmla="*/ 21 h 99"/>
                <a:gd name="T24" fmla="*/ 29 w 76"/>
                <a:gd name="T25" fmla="*/ 25 h 99"/>
                <a:gd name="T26" fmla="*/ 28 w 76"/>
                <a:gd name="T27" fmla="*/ 28 h 99"/>
                <a:gd name="T28" fmla="*/ 28 w 76"/>
                <a:gd name="T29" fmla="*/ 99 h 99"/>
                <a:gd name="T30" fmla="*/ 0 w 76"/>
                <a:gd name="T31" fmla="*/ 99 h 99"/>
                <a:gd name="T32" fmla="*/ 0 w 76"/>
                <a:gd name="T33" fmla="*/ 2 h 99"/>
                <a:gd name="T34" fmla="*/ 28 w 76"/>
                <a:gd name="T35" fmla="*/ 2 h 99"/>
                <a:gd name="T36" fmla="*/ 28 w 76"/>
                <a:gd name="T37" fmla="*/ 13 h 99"/>
                <a:gd name="T38" fmla="*/ 30 w 76"/>
                <a:gd name="T39" fmla="*/ 8 h 99"/>
                <a:gd name="T40" fmla="*/ 35 w 76"/>
                <a:gd name="T41" fmla="*/ 6 h 99"/>
                <a:gd name="T42" fmla="*/ 37 w 76"/>
                <a:gd name="T43" fmla="*/ 3 h 99"/>
                <a:gd name="T44" fmla="*/ 44 w 76"/>
                <a:gd name="T45" fmla="*/ 2 h 99"/>
                <a:gd name="T46" fmla="*/ 50 w 76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" h="99">
                  <a:moveTo>
                    <a:pt x="50" y="0"/>
                  </a:moveTo>
                  <a:lnTo>
                    <a:pt x="63" y="3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76" y="99"/>
                  </a:lnTo>
                  <a:lnTo>
                    <a:pt x="48" y="99"/>
                  </a:lnTo>
                  <a:lnTo>
                    <a:pt x="48" y="28"/>
                  </a:lnTo>
                  <a:lnTo>
                    <a:pt x="47" y="25"/>
                  </a:lnTo>
                  <a:lnTo>
                    <a:pt x="46" y="21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0" y="2"/>
                  </a:lnTo>
                  <a:lnTo>
                    <a:pt x="28" y="2"/>
                  </a:lnTo>
                  <a:lnTo>
                    <a:pt x="28" y="13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6" name="Freeform 130"/>
            <p:cNvSpPr>
              <a:spLocks/>
            </p:cNvSpPr>
            <p:nvPr userDrawn="1"/>
          </p:nvSpPr>
          <p:spPr bwMode="auto">
            <a:xfrm>
              <a:off x="8027" y="2063"/>
              <a:ext cx="1236" cy="1535"/>
            </a:xfrm>
            <a:custGeom>
              <a:avLst/>
              <a:gdLst>
                <a:gd name="T0" fmla="*/ 682 w 1234"/>
                <a:gd name="T1" fmla="*/ 3 h 1535"/>
                <a:gd name="T2" fmla="*/ 807 w 1234"/>
                <a:gd name="T3" fmla="*/ 21 h 1535"/>
                <a:gd name="T4" fmla="*/ 917 w 1234"/>
                <a:gd name="T5" fmla="*/ 58 h 1535"/>
                <a:gd name="T6" fmla="*/ 1007 w 1234"/>
                <a:gd name="T7" fmla="*/ 118 h 1535"/>
                <a:gd name="T8" fmla="*/ 1079 w 1234"/>
                <a:gd name="T9" fmla="*/ 198 h 1535"/>
                <a:gd name="T10" fmla="*/ 1130 w 1234"/>
                <a:gd name="T11" fmla="*/ 292 h 1535"/>
                <a:gd name="T12" fmla="*/ 1175 w 1234"/>
                <a:gd name="T13" fmla="*/ 410 h 1535"/>
                <a:gd name="T14" fmla="*/ 1209 w 1234"/>
                <a:gd name="T15" fmla="*/ 546 h 1535"/>
                <a:gd name="T16" fmla="*/ 1230 w 1234"/>
                <a:gd name="T17" fmla="*/ 692 h 1535"/>
                <a:gd name="T18" fmla="*/ 1230 w 1234"/>
                <a:gd name="T19" fmla="*/ 851 h 1535"/>
                <a:gd name="T20" fmla="*/ 1204 w 1234"/>
                <a:gd name="T21" fmla="*/ 1015 h 1535"/>
                <a:gd name="T22" fmla="*/ 1161 w 1234"/>
                <a:gd name="T23" fmla="*/ 1164 h 1535"/>
                <a:gd name="T24" fmla="*/ 1108 w 1234"/>
                <a:gd name="T25" fmla="*/ 1287 h 1535"/>
                <a:gd name="T26" fmla="*/ 1046 w 1234"/>
                <a:gd name="T27" fmla="*/ 1379 h 1535"/>
                <a:gd name="T28" fmla="*/ 962 w 1234"/>
                <a:gd name="T29" fmla="*/ 1450 h 1535"/>
                <a:gd name="T30" fmla="*/ 864 w 1234"/>
                <a:gd name="T31" fmla="*/ 1498 h 1535"/>
                <a:gd name="T32" fmla="*/ 745 w 1234"/>
                <a:gd name="T33" fmla="*/ 1525 h 1535"/>
                <a:gd name="T34" fmla="*/ 618 w 1234"/>
                <a:gd name="T35" fmla="*/ 1535 h 1535"/>
                <a:gd name="T36" fmla="*/ 551 w 1234"/>
                <a:gd name="T37" fmla="*/ 1532 h 1535"/>
                <a:gd name="T38" fmla="*/ 426 w 1234"/>
                <a:gd name="T39" fmla="*/ 1513 h 1535"/>
                <a:gd name="T40" fmla="*/ 317 w 1234"/>
                <a:gd name="T41" fmla="*/ 1477 h 1535"/>
                <a:gd name="T42" fmla="*/ 227 w 1234"/>
                <a:gd name="T43" fmla="*/ 1417 h 1535"/>
                <a:gd name="T44" fmla="*/ 155 w 1234"/>
                <a:gd name="T45" fmla="*/ 1337 h 1535"/>
                <a:gd name="T46" fmla="*/ 97 w 1234"/>
                <a:gd name="T47" fmla="*/ 1230 h 1535"/>
                <a:gd name="T48" fmla="*/ 49 w 1234"/>
                <a:gd name="T49" fmla="*/ 1092 h 1535"/>
                <a:gd name="T50" fmla="*/ 13 w 1234"/>
                <a:gd name="T51" fmla="*/ 935 h 1535"/>
                <a:gd name="T52" fmla="*/ 0 w 1234"/>
                <a:gd name="T53" fmla="*/ 768 h 1535"/>
                <a:gd name="T54" fmla="*/ 13 w 1234"/>
                <a:gd name="T55" fmla="*/ 600 h 1535"/>
                <a:gd name="T56" fmla="*/ 49 w 1234"/>
                <a:gd name="T57" fmla="*/ 442 h 1535"/>
                <a:gd name="T58" fmla="*/ 97 w 1234"/>
                <a:gd name="T59" fmla="*/ 304 h 1535"/>
                <a:gd name="T60" fmla="*/ 155 w 1234"/>
                <a:gd name="T61" fmla="*/ 198 h 1535"/>
                <a:gd name="T62" fmla="*/ 227 w 1234"/>
                <a:gd name="T63" fmla="*/ 118 h 1535"/>
                <a:gd name="T64" fmla="*/ 317 w 1234"/>
                <a:gd name="T65" fmla="*/ 58 h 1535"/>
                <a:gd name="T66" fmla="*/ 427 w 1234"/>
                <a:gd name="T67" fmla="*/ 21 h 1535"/>
                <a:gd name="T68" fmla="*/ 552 w 1234"/>
                <a:gd name="T69" fmla="*/ 3 h 15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34" h="1535">
                  <a:moveTo>
                    <a:pt x="617" y="0"/>
                  </a:moveTo>
                  <a:lnTo>
                    <a:pt x="682" y="3"/>
                  </a:lnTo>
                  <a:lnTo>
                    <a:pt x="745" y="10"/>
                  </a:lnTo>
                  <a:lnTo>
                    <a:pt x="807" y="21"/>
                  </a:lnTo>
                  <a:lnTo>
                    <a:pt x="867" y="36"/>
                  </a:lnTo>
                  <a:lnTo>
                    <a:pt x="917" y="58"/>
                  </a:lnTo>
                  <a:lnTo>
                    <a:pt x="963" y="85"/>
                  </a:lnTo>
                  <a:lnTo>
                    <a:pt x="1007" y="118"/>
                  </a:lnTo>
                  <a:lnTo>
                    <a:pt x="1046" y="156"/>
                  </a:lnTo>
                  <a:lnTo>
                    <a:pt x="1079" y="198"/>
                  </a:lnTo>
                  <a:lnTo>
                    <a:pt x="1105" y="241"/>
                  </a:lnTo>
                  <a:lnTo>
                    <a:pt x="1130" y="292"/>
                  </a:lnTo>
                  <a:lnTo>
                    <a:pt x="1153" y="348"/>
                  </a:lnTo>
                  <a:lnTo>
                    <a:pt x="1175" y="410"/>
                  </a:lnTo>
                  <a:lnTo>
                    <a:pt x="1194" y="476"/>
                  </a:lnTo>
                  <a:lnTo>
                    <a:pt x="1209" y="546"/>
                  </a:lnTo>
                  <a:lnTo>
                    <a:pt x="1222" y="618"/>
                  </a:lnTo>
                  <a:lnTo>
                    <a:pt x="1230" y="692"/>
                  </a:lnTo>
                  <a:lnTo>
                    <a:pt x="1234" y="768"/>
                  </a:lnTo>
                  <a:lnTo>
                    <a:pt x="1230" y="851"/>
                  </a:lnTo>
                  <a:lnTo>
                    <a:pt x="1219" y="935"/>
                  </a:lnTo>
                  <a:lnTo>
                    <a:pt x="1204" y="1015"/>
                  </a:lnTo>
                  <a:lnTo>
                    <a:pt x="1185" y="1092"/>
                  </a:lnTo>
                  <a:lnTo>
                    <a:pt x="1161" y="1164"/>
                  </a:lnTo>
                  <a:lnTo>
                    <a:pt x="1137" y="1230"/>
                  </a:lnTo>
                  <a:lnTo>
                    <a:pt x="1108" y="1287"/>
                  </a:lnTo>
                  <a:lnTo>
                    <a:pt x="1079" y="1337"/>
                  </a:lnTo>
                  <a:lnTo>
                    <a:pt x="1046" y="1379"/>
                  </a:lnTo>
                  <a:lnTo>
                    <a:pt x="1006" y="1417"/>
                  </a:lnTo>
                  <a:lnTo>
                    <a:pt x="962" y="1450"/>
                  </a:lnTo>
                  <a:lnTo>
                    <a:pt x="915" y="1477"/>
                  </a:lnTo>
                  <a:lnTo>
                    <a:pt x="864" y="1498"/>
                  </a:lnTo>
                  <a:lnTo>
                    <a:pt x="805" y="1514"/>
                  </a:lnTo>
                  <a:lnTo>
                    <a:pt x="745" y="1525"/>
                  </a:lnTo>
                  <a:lnTo>
                    <a:pt x="683" y="1532"/>
                  </a:lnTo>
                  <a:lnTo>
                    <a:pt x="618" y="1535"/>
                  </a:lnTo>
                  <a:lnTo>
                    <a:pt x="616" y="1535"/>
                  </a:lnTo>
                  <a:lnTo>
                    <a:pt x="551" y="1532"/>
                  </a:lnTo>
                  <a:lnTo>
                    <a:pt x="488" y="1525"/>
                  </a:lnTo>
                  <a:lnTo>
                    <a:pt x="426" y="1513"/>
                  </a:lnTo>
                  <a:lnTo>
                    <a:pt x="367" y="1498"/>
                  </a:lnTo>
                  <a:lnTo>
                    <a:pt x="317" y="1477"/>
                  </a:lnTo>
                  <a:lnTo>
                    <a:pt x="271" y="1450"/>
                  </a:lnTo>
                  <a:lnTo>
                    <a:pt x="227" y="1417"/>
                  </a:lnTo>
                  <a:lnTo>
                    <a:pt x="188" y="1379"/>
                  </a:lnTo>
                  <a:lnTo>
                    <a:pt x="155" y="1337"/>
                  </a:lnTo>
                  <a:lnTo>
                    <a:pt x="126" y="1287"/>
                  </a:lnTo>
                  <a:lnTo>
                    <a:pt x="97" y="1230"/>
                  </a:lnTo>
                  <a:lnTo>
                    <a:pt x="71" y="1164"/>
                  </a:lnTo>
                  <a:lnTo>
                    <a:pt x="49" y="1092"/>
                  </a:lnTo>
                  <a:lnTo>
                    <a:pt x="29" y="1015"/>
                  </a:lnTo>
                  <a:lnTo>
                    <a:pt x="13" y="935"/>
                  </a:lnTo>
                  <a:lnTo>
                    <a:pt x="4" y="851"/>
                  </a:lnTo>
                  <a:lnTo>
                    <a:pt x="0" y="768"/>
                  </a:lnTo>
                  <a:lnTo>
                    <a:pt x="4" y="684"/>
                  </a:lnTo>
                  <a:lnTo>
                    <a:pt x="13" y="600"/>
                  </a:lnTo>
                  <a:lnTo>
                    <a:pt x="29" y="519"/>
                  </a:lnTo>
                  <a:lnTo>
                    <a:pt x="49" y="442"/>
                  </a:lnTo>
                  <a:lnTo>
                    <a:pt x="71" y="370"/>
                  </a:lnTo>
                  <a:lnTo>
                    <a:pt x="97" y="304"/>
                  </a:lnTo>
                  <a:lnTo>
                    <a:pt x="126" y="246"/>
                  </a:lnTo>
                  <a:lnTo>
                    <a:pt x="155" y="198"/>
                  </a:lnTo>
                  <a:lnTo>
                    <a:pt x="188" y="156"/>
                  </a:lnTo>
                  <a:lnTo>
                    <a:pt x="227" y="118"/>
                  </a:lnTo>
                  <a:lnTo>
                    <a:pt x="271" y="85"/>
                  </a:lnTo>
                  <a:lnTo>
                    <a:pt x="317" y="58"/>
                  </a:lnTo>
                  <a:lnTo>
                    <a:pt x="367" y="36"/>
                  </a:lnTo>
                  <a:lnTo>
                    <a:pt x="427" y="21"/>
                  </a:lnTo>
                  <a:lnTo>
                    <a:pt x="489" y="10"/>
                  </a:lnTo>
                  <a:lnTo>
                    <a:pt x="552" y="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7" name="Freeform 131"/>
            <p:cNvSpPr>
              <a:spLocks/>
            </p:cNvSpPr>
            <p:nvPr userDrawn="1"/>
          </p:nvSpPr>
          <p:spPr bwMode="auto">
            <a:xfrm>
              <a:off x="8073" y="2082"/>
              <a:ext cx="1140" cy="1497"/>
            </a:xfrm>
            <a:custGeom>
              <a:avLst/>
              <a:gdLst>
                <a:gd name="T0" fmla="*/ 642 w 1141"/>
                <a:gd name="T1" fmla="*/ 3 h 1493"/>
                <a:gd name="T2" fmla="*/ 779 w 1141"/>
                <a:gd name="T3" fmla="*/ 26 h 1493"/>
                <a:gd name="T4" fmla="*/ 876 w 1141"/>
                <a:gd name="T5" fmla="*/ 64 h 1493"/>
                <a:gd name="T6" fmla="*/ 954 w 1141"/>
                <a:gd name="T7" fmla="*/ 126 h 1493"/>
                <a:gd name="T8" fmla="*/ 1017 w 1141"/>
                <a:gd name="T9" fmla="*/ 210 h 1493"/>
                <a:gd name="T10" fmla="*/ 1061 w 1141"/>
                <a:gd name="T11" fmla="*/ 306 h 1493"/>
                <a:gd name="T12" fmla="*/ 1097 w 1141"/>
                <a:gd name="T13" fmla="*/ 418 h 1493"/>
                <a:gd name="T14" fmla="*/ 1124 w 1141"/>
                <a:gd name="T15" fmla="*/ 547 h 1493"/>
                <a:gd name="T16" fmla="*/ 1140 w 1141"/>
                <a:gd name="T17" fmla="*/ 682 h 1493"/>
                <a:gd name="T18" fmla="*/ 1140 w 1141"/>
                <a:gd name="T19" fmla="*/ 811 h 1493"/>
                <a:gd name="T20" fmla="*/ 1124 w 1141"/>
                <a:gd name="T21" fmla="*/ 946 h 1493"/>
                <a:gd name="T22" fmla="*/ 1097 w 1141"/>
                <a:gd name="T23" fmla="*/ 1075 h 1493"/>
                <a:gd name="T24" fmla="*/ 1061 w 1141"/>
                <a:gd name="T25" fmla="*/ 1187 h 1493"/>
                <a:gd name="T26" fmla="*/ 1017 w 1141"/>
                <a:gd name="T27" fmla="*/ 1283 h 1493"/>
                <a:gd name="T28" fmla="*/ 954 w 1141"/>
                <a:gd name="T29" fmla="*/ 1367 h 1493"/>
                <a:gd name="T30" fmla="*/ 876 w 1141"/>
                <a:gd name="T31" fmla="*/ 1427 h 1493"/>
                <a:gd name="T32" fmla="*/ 779 w 1141"/>
                <a:gd name="T33" fmla="*/ 1467 h 1493"/>
                <a:gd name="T34" fmla="*/ 642 w 1141"/>
                <a:gd name="T35" fmla="*/ 1490 h 1493"/>
                <a:gd name="T36" fmla="*/ 499 w 1141"/>
                <a:gd name="T37" fmla="*/ 1490 h 1493"/>
                <a:gd name="T38" fmla="*/ 362 w 1141"/>
                <a:gd name="T39" fmla="*/ 1467 h 1493"/>
                <a:gd name="T40" fmla="*/ 265 w 1141"/>
                <a:gd name="T41" fmla="*/ 1427 h 1493"/>
                <a:gd name="T42" fmla="*/ 187 w 1141"/>
                <a:gd name="T43" fmla="*/ 1367 h 1493"/>
                <a:gd name="T44" fmla="*/ 124 w 1141"/>
                <a:gd name="T45" fmla="*/ 1283 h 1493"/>
                <a:gd name="T46" fmla="*/ 80 w 1141"/>
                <a:gd name="T47" fmla="*/ 1187 h 1493"/>
                <a:gd name="T48" fmla="*/ 44 w 1141"/>
                <a:gd name="T49" fmla="*/ 1075 h 1493"/>
                <a:gd name="T50" fmla="*/ 17 w 1141"/>
                <a:gd name="T51" fmla="*/ 946 h 1493"/>
                <a:gd name="T52" fmla="*/ 1 w 1141"/>
                <a:gd name="T53" fmla="*/ 811 h 1493"/>
                <a:gd name="T54" fmla="*/ 1 w 1141"/>
                <a:gd name="T55" fmla="*/ 682 h 1493"/>
                <a:gd name="T56" fmla="*/ 17 w 1141"/>
                <a:gd name="T57" fmla="*/ 547 h 1493"/>
                <a:gd name="T58" fmla="*/ 44 w 1141"/>
                <a:gd name="T59" fmla="*/ 418 h 1493"/>
                <a:gd name="T60" fmla="*/ 80 w 1141"/>
                <a:gd name="T61" fmla="*/ 306 h 1493"/>
                <a:gd name="T62" fmla="*/ 124 w 1141"/>
                <a:gd name="T63" fmla="*/ 210 h 1493"/>
                <a:gd name="T64" fmla="*/ 187 w 1141"/>
                <a:gd name="T65" fmla="*/ 126 h 1493"/>
                <a:gd name="T66" fmla="*/ 265 w 1141"/>
                <a:gd name="T67" fmla="*/ 64 h 1493"/>
                <a:gd name="T68" fmla="*/ 362 w 1141"/>
                <a:gd name="T69" fmla="*/ 26 h 1493"/>
                <a:gd name="T70" fmla="*/ 499 w 1141"/>
                <a:gd name="T71" fmla="*/ 3 h 14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1" h="1493">
                  <a:moveTo>
                    <a:pt x="571" y="0"/>
                  </a:moveTo>
                  <a:lnTo>
                    <a:pt x="642" y="3"/>
                  </a:lnTo>
                  <a:lnTo>
                    <a:pt x="711" y="11"/>
                  </a:lnTo>
                  <a:lnTo>
                    <a:pt x="779" y="26"/>
                  </a:lnTo>
                  <a:lnTo>
                    <a:pt x="830" y="42"/>
                  </a:lnTo>
                  <a:lnTo>
                    <a:pt x="876" y="64"/>
                  </a:lnTo>
                  <a:lnTo>
                    <a:pt x="917" y="92"/>
                  </a:lnTo>
                  <a:lnTo>
                    <a:pt x="954" y="126"/>
                  </a:lnTo>
                  <a:lnTo>
                    <a:pt x="987" y="166"/>
                  </a:lnTo>
                  <a:lnTo>
                    <a:pt x="1017" y="210"/>
                  </a:lnTo>
                  <a:lnTo>
                    <a:pt x="1042" y="261"/>
                  </a:lnTo>
                  <a:lnTo>
                    <a:pt x="1061" y="306"/>
                  </a:lnTo>
                  <a:lnTo>
                    <a:pt x="1079" y="359"/>
                  </a:lnTo>
                  <a:lnTo>
                    <a:pt x="1097" y="418"/>
                  </a:lnTo>
                  <a:lnTo>
                    <a:pt x="1112" y="481"/>
                  </a:lnTo>
                  <a:lnTo>
                    <a:pt x="1124" y="547"/>
                  </a:lnTo>
                  <a:lnTo>
                    <a:pt x="1134" y="615"/>
                  </a:lnTo>
                  <a:lnTo>
                    <a:pt x="1140" y="682"/>
                  </a:lnTo>
                  <a:lnTo>
                    <a:pt x="1141" y="747"/>
                  </a:lnTo>
                  <a:lnTo>
                    <a:pt x="1140" y="811"/>
                  </a:lnTo>
                  <a:lnTo>
                    <a:pt x="1134" y="879"/>
                  </a:lnTo>
                  <a:lnTo>
                    <a:pt x="1124" y="946"/>
                  </a:lnTo>
                  <a:lnTo>
                    <a:pt x="1112" y="1012"/>
                  </a:lnTo>
                  <a:lnTo>
                    <a:pt x="1097" y="1075"/>
                  </a:lnTo>
                  <a:lnTo>
                    <a:pt x="1079" y="1133"/>
                  </a:lnTo>
                  <a:lnTo>
                    <a:pt x="1061" y="1187"/>
                  </a:lnTo>
                  <a:lnTo>
                    <a:pt x="1042" y="1232"/>
                  </a:lnTo>
                  <a:lnTo>
                    <a:pt x="1017" y="1283"/>
                  </a:lnTo>
                  <a:lnTo>
                    <a:pt x="987" y="1327"/>
                  </a:lnTo>
                  <a:lnTo>
                    <a:pt x="954" y="1367"/>
                  </a:lnTo>
                  <a:lnTo>
                    <a:pt x="917" y="1400"/>
                  </a:lnTo>
                  <a:lnTo>
                    <a:pt x="876" y="1427"/>
                  </a:lnTo>
                  <a:lnTo>
                    <a:pt x="830" y="1449"/>
                  </a:lnTo>
                  <a:lnTo>
                    <a:pt x="779" y="1467"/>
                  </a:lnTo>
                  <a:lnTo>
                    <a:pt x="711" y="1481"/>
                  </a:lnTo>
                  <a:lnTo>
                    <a:pt x="642" y="1490"/>
                  </a:lnTo>
                  <a:lnTo>
                    <a:pt x="571" y="1493"/>
                  </a:lnTo>
                  <a:lnTo>
                    <a:pt x="499" y="1490"/>
                  </a:lnTo>
                  <a:lnTo>
                    <a:pt x="430" y="1481"/>
                  </a:lnTo>
                  <a:lnTo>
                    <a:pt x="362" y="1467"/>
                  </a:lnTo>
                  <a:lnTo>
                    <a:pt x="311" y="1449"/>
                  </a:lnTo>
                  <a:lnTo>
                    <a:pt x="265" y="1427"/>
                  </a:lnTo>
                  <a:lnTo>
                    <a:pt x="224" y="1400"/>
                  </a:lnTo>
                  <a:lnTo>
                    <a:pt x="187" y="1367"/>
                  </a:lnTo>
                  <a:lnTo>
                    <a:pt x="154" y="1327"/>
                  </a:lnTo>
                  <a:lnTo>
                    <a:pt x="124" y="1283"/>
                  </a:lnTo>
                  <a:lnTo>
                    <a:pt x="99" y="1232"/>
                  </a:lnTo>
                  <a:lnTo>
                    <a:pt x="80" y="1187"/>
                  </a:lnTo>
                  <a:lnTo>
                    <a:pt x="62" y="1133"/>
                  </a:lnTo>
                  <a:lnTo>
                    <a:pt x="44" y="1075"/>
                  </a:lnTo>
                  <a:lnTo>
                    <a:pt x="29" y="1012"/>
                  </a:lnTo>
                  <a:lnTo>
                    <a:pt x="17" y="946"/>
                  </a:lnTo>
                  <a:lnTo>
                    <a:pt x="7" y="879"/>
                  </a:lnTo>
                  <a:lnTo>
                    <a:pt x="1" y="811"/>
                  </a:lnTo>
                  <a:lnTo>
                    <a:pt x="0" y="747"/>
                  </a:lnTo>
                  <a:lnTo>
                    <a:pt x="1" y="682"/>
                  </a:lnTo>
                  <a:lnTo>
                    <a:pt x="7" y="615"/>
                  </a:lnTo>
                  <a:lnTo>
                    <a:pt x="17" y="547"/>
                  </a:lnTo>
                  <a:lnTo>
                    <a:pt x="29" y="481"/>
                  </a:lnTo>
                  <a:lnTo>
                    <a:pt x="44" y="418"/>
                  </a:lnTo>
                  <a:lnTo>
                    <a:pt x="62" y="359"/>
                  </a:lnTo>
                  <a:lnTo>
                    <a:pt x="80" y="306"/>
                  </a:lnTo>
                  <a:lnTo>
                    <a:pt x="99" y="261"/>
                  </a:lnTo>
                  <a:lnTo>
                    <a:pt x="124" y="210"/>
                  </a:lnTo>
                  <a:lnTo>
                    <a:pt x="154" y="166"/>
                  </a:lnTo>
                  <a:lnTo>
                    <a:pt x="187" y="126"/>
                  </a:lnTo>
                  <a:lnTo>
                    <a:pt x="224" y="92"/>
                  </a:lnTo>
                  <a:lnTo>
                    <a:pt x="265" y="64"/>
                  </a:lnTo>
                  <a:lnTo>
                    <a:pt x="311" y="42"/>
                  </a:lnTo>
                  <a:lnTo>
                    <a:pt x="362" y="26"/>
                  </a:lnTo>
                  <a:lnTo>
                    <a:pt x="430" y="11"/>
                  </a:lnTo>
                  <a:lnTo>
                    <a:pt x="499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8" name="Freeform 132"/>
            <p:cNvSpPr>
              <a:spLocks/>
            </p:cNvSpPr>
            <p:nvPr userDrawn="1"/>
          </p:nvSpPr>
          <p:spPr bwMode="auto">
            <a:xfrm>
              <a:off x="8254" y="2266"/>
              <a:ext cx="780" cy="1128"/>
            </a:xfrm>
            <a:custGeom>
              <a:avLst/>
              <a:gdLst>
                <a:gd name="T0" fmla="*/ 389 w 780"/>
                <a:gd name="T1" fmla="*/ 0 h 1131"/>
                <a:gd name="T2" fmla="*/ 391 w 780"/>
                <a:gd name="T3" fmla="*/ 0 h 1131"/>
                <a:gd name="T4" fmla="*/ 450 w 780"/>
                <a:gd name="T5" fmla="*/ 3 h 1131"/>
                <a:gd name="T6" fmla="*/ 508 w 780"/>
                <a:gd name="T7" fmla="*/ 11 h 1131"/>
                <a:gd name="T8" fmla="*/ 563 w 780"/>
                <a:gd name="T9" fmla="*/ 24 h 1131"/>
                <a:gd name="T10" fmla="*/ 597 w 780"/>
                <a:gd name="T11" fmla="*/ 36 h 1131"/>
                <a:gd name="T12" fmla="*/ 628 w 780"/>
                <a:gd name="T13" fmla="*/ 54 h 1131"/>
                <a:gd name="T14" fmla="*/ 654 w 780"/>
                <a:gd name="T15" fmla="*/ 76 h 1131"/>
                <a:gd name="T16" fmla="*/ 676 w 780"/>
                <a:gd name="T17" fmla="*/ 103 h 1131"/>
                <a:gd name="T18" fmla="*/ 694 w 780"/>
                <a:gd name="T19" fmla="*/ 134 h 1131"/>
                <a:gd name="T20" fmla="*/ 714 w 780"/>
                <a:gd name="T21" fmla="*/ 185 h 1131"/>
                <a:gd name="T22" fmla="*/ 734 w 780"/>
                <a:gd name="T23" fmla="*/ 241 h 1131"/>
                <a:gd name="T24" fmla="*/ 750 w 780"/>
                <a:gd name="T25" fmla="*/ 301 h 1131"/>
                <a:gd name="T26" fmla="*/ 762 w 780"/>
                <a:gd name="T27" fmla="*/ 365 h 1131"/>
                <a:gd name="T28" fmla="*/ 772 w 780"/>
                <a:gd name="T29" fmla="*/ 431 h 1131"/>
                <a:gd name="T30" fmla="*/ 779 w 780"/>
                <a:gd name="T31" fmla="*/ 498 h 1131"/>
                <a:gd name="T32" fmla="*/ 780 w 780"/>
                <a:gd name="T33" fmla="*/ 566 h 1131"/>
                <a:gd name="T34" fmla="*/ 779 w 780"/>
                <a:gd name="T35" fmla="*/ 633 h 1131"/>
                <a:gd name="T36" fmla="*/ 772 w 780"/>
                <a:gd name="T37" fmla="*/ 700 h 1131"/>
                <a:gd name="T38" fmla="*/ 762 w 780"/>
                <a:gd name="T39" fmla="*/ 766 h 1131"/>
                <a:gd name="T40" fmla="*/ 750 w 780"/>
                <a:gd name="T41" fmla="*/ 830 h 1131"/>
                <a:gd name="T42" fmla="*/ 734 w 780"/>
                <a:gd name="T43" fmla="*/ 890 h 1131"/>
                <a:gd name="T44" fmla="*/ 714 w 780"/>
                <a:gd name="T45" fmla="*/ 945 h 1131"/>
                <a:gd name="T46" fmla="*/ 694 w 780"/>
                <a:gd name="T47" fmla="*/ 996 h 1131"/>
                <a:gd name="T48" fmla="*/ 676 w 780"/>
                <a:gd name="T49" fmla="*/ 1028 h 1131"/>
                <a:gd name="T50" fmla="*/ 654 w 780"/>
                <a:gd name="T51" fmla="*/ 1054 h 1131"/>
                <a:gd name="T52" fmla="*/ 628 w 780"/>
                <a:gd name="T53" fmla="*/ 1077 h 1131"/>
                <a:gd name="T54" fmla="*/ 597 w 780"/>
                <a:gd name="T55" fmla="*/ 1095 h 1131"/>
                <a:gd name="T56" fmla="*/ 563 w 780"/>
                <a:gd name="T57" fmla="*/ 1107 h 1131"/>
                <a:gd name="T58" fmla="*/ 508 w 780"/>
                <a:gd name="T59" fmla="*/ 1120 h 1131"/>
                <a:gd name="T60" fmla="*/ 450 w 780"/>
                <a:gd name="T61" fmla="*/ 1128 h 1131"/>
                <a:gd name="T62" fmla="*/ 391 w 780"/>
                <a:gd name="T63" fmla="*/ 1131 h 1131"/>
                <a:gd name="T64" fmla="*/ 389 w 780"/>
                <a:gd name="T65" fmla="*/ 1131 h 1131"/>
                <a:gd name="T66" fmla="*/ 329 w 780"/>
                <a:gd name="T67" fmla="*/ 1128 h 1131"/>
                <a:gd name="T68" fmla="*/ 272 w 780"/>
                <a:gd name="T69" fmla="*/ 1120 h 1131"/>
                <a:gd name="T70" fmla="*/ 215 w 780"/>
                <a:gd name="T71" fmla="*/ 1107 h 1131"/>
                <a:gd name="T72" fmla="*/ 182 w 780"/>
                <a:gd name="T73" fmla="*/ 1095 h 1131"/>
                <a:gd name="T74" fmla="*/ 152 w 780"/>
                <a:gd name="T75" fmla="*/ 1077 h 1131"/>
                <a:gd name="T76" fmla="*/ 125 w 780"/>
                <a:gd name="T77" fmla="*/ 1054 h 1131"/>
                <a:gd name="T78" fmla="*/ 103 w 780"/>
                <a:gd name="T79" fmla="*/ 1028 h 1131"/>
                <a:gd name="T80" fmla="*/ 86 w 780"/>
                <a:gd name="T81" fmla="*/ 996 h 1131"/>
                <a:gd name="T82" fmla="*/ 66 w 780"/>
                <a:gd name="T83" fmla="*/ 945 h 1131"/>
                <a:gd name="T84" fmla="*/ 46 w 780"/>
                <a:gd name="T85" fmla="*/ 890 h 1131"/>
                <a:gd name="T86" fmla="*/ 30 w 780"/>
                <a:gd name="T87" fmla="*/ 830 h 1131"/>
                <a:gd name="T88" fmla="*/ 17 w 780"/>
                <a:gd name="T89" fmla="*/ 766 h 1131"/>
                <a:gd name="T90" fmla="*/ 8 w 780"/>
                <a:gd name="T91" fmla="*/ 700 h 1131"/>
                <a:gd name="T92" fmla="*/ 1 w 780"/>
                <a:gd name="T93" fmla="*/ 633 h 1131"/>
                <a:gd name="T94" fmla="*/ 0 w 780"/>
                <a:gd name="T95" fmla="*/ 566 h 1131"/>
                <a:gd name="T96" fmla="*/ 1 w 780"/>
                <a:gd name="T97" fmla="*/ 498 h 1131"/>
                <a:gd name="T98" fmla="*/ 8 w 780"/>
                <a:gd name="T99" fmla="*/ 431 h 1131"/>
                <a:gd name="T100" fmla="*/ 17 w 780"/>
                <a:gd name="T101" fmla="*/ 365 h 1131"/>
                <a:gd name="T102" fmla="*/ 30 w 780"/>
                <a:gd name="T103" fmla="*/ 301 h 1131"/>
                <a:gd name="T104" fmla="*/ 46 w 780"/>
                <a:gd name="T105" fmla="*/ 241 h 1131"/>
                <a:gd name="T106" fmla="*/ 66 w 780"/>
                <a:gd name="T107" fmla="*/ 185 h 1131"/>
                <a:gd name="T108" fmla="*/ 86 w 780"/>
                <a:gd name="T109" fmla="*/ 134 h 1131"/>
                <a:gd name="T110" fmla="*/ 103 w 780"/>
                <a:gd name="T111" fmla="*/ 103 h 1131"/>
                <a:gd name="T112" fmla="*/ 125 w 780"/>
                <a:gd name="T113" fmla="*/ 76 h 1131"/>
                <a:gd name="T114" fmla="*/ 152 w 780"/>
                <a:gd name="T115" fmla="*/ 54 h 1131"/>
                <a:gd name="T116" fmla="*/ 182 w 780"/>
                <a:gd name="T117" fmla="*/ 36 h 1131"/>
                <a:gd name="T118" fmla="*/ 215 w 780"/>
                <a:gd name="T119" fmla="*/ 24 h 1131"/>
                <a:gd name="T120" fmla="*/ 272 w 780"/>
                <a:gd name="T121" fmla="*/ 11 h 1131"/>
                <a:gd name="T122" fmla="*/ 329 w 780"/>
                <a:gd name="T123" fmla="*/ 3 h 1131"/>
                <a:gd name="T124" fmla="*/ 389 w 780"/>
                <a:gd name="T125" fmla="*/ 0 h 11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0" h="1131">
                  <a:moveTo>
                    <a:pt x="389" y="0"/>
                  </a:moveTo>
                  <a:lnTo>
                    <a:pt x="391" y="0"/>
                  </a:lnTo>
                  <a:lnTo>
                    <a:pt x="450" y="3"/>
                  </a:lnTo>
                  <a:lnTo>
                    <a:pt x="508" y="11"/>
                  </a:lnTo>
                  <a:lnTo>
                    <a:pt x="563" y="24"/>
                  </a:lnTo>
                  <a:lnTo>
                    <a:pt x="597" y="36"/>
                  </a:lnTo>
                  <a:lnTo>
                    <a:pt x="628" y="54"/>
                  </a:lnTo>
                  <a:lnTo>
                    <a:pt x="654" y="76"/>
                  </a:lnTo>
                  <a:lnTo>
                    <a:pt x="676" y="103"/>
                  </a:lnTo>
                  <a:lnTo>
                    <a:pt x="694" y="134"/>
                  </a:lnTo>
                  <a:lnTo>
                    <a:pt x="714" y="185"/>
                  </a:lnTo>
                  <a:lnTo>
                    <a:pt x="734" y="241"/>
                  </a:lnTo>
                  <a:lnTo>
                    <a:pt x="750" y="301"/>
                  </a:lnTo>
                  <a:lnTo>
                    <a:pt x="762" y="365"/>
                  </a:lnTo>
                  <a:lnTo>
                    <a:pt x="772" y="431"/>
                  </a:lnTo>
                  <a:lnTo>
                    <a:pt x="779" y="498"/>
                  </a:lnTo>
                  <a:lnTo>
                    <a:pt x="780" y="566"/>
                  </a:lnTo>
                  <a:lnTo>
                    <a:pt x="779" y="633"/>
                  </a:lnTo>
                  <a:lnTo>
                    <a:pt x="772" y="700"/>
                  </a:lnTo>
                  <a:lnTo>
                    <a:pt x="762" y="766"/>
                  </a:lnTo>
                  <a:lnTo>
                    <a:pt x="750" y="830"/>
                  </a:lnTo>
                  <a:lnTo>
                    <a:pt x="734" y="890"/>
                  </a:lnTo>
                  <a:lnTo>
                    <a:pt x="714" y="945"/>
                  </a:lnTo>
                  <a:lnTo>
                    <a:pt x="694" y="996"/>
                  </a:lnTo>
                  <a:lnTo>
                    <a:pt x="676" y="1028"/>
                  </a:lnTo>
                  <a:lnTo>
                    <a:pt x="654" y="1054"/>
                  </a:lnTo>
                  <a:lnTo>
                    <a:pt x="628" y="1077"/>
                  </a:lnTo>
                  <a:lnTo>
                    <a:pt x="597" y="1095"/>
                  </a:lnTo>
                  <a:lnTo>
                    <a:pt x="563" y="1107"/>
                  </a:lnTo>
                  <a:lnTo>
                    <a:pt x="508" y="1120"/>
                  </a:lnTo>
                  <a:lnTo>
                    <a:pt x="450" y="1128"/>
                  </a:lnTo>
                  <a:lnTo>
                    <a:pt x="391" y="1131"/>
                  </a:lnTo>
                  <a:lnTo>
                    <a:pt x="389" y="1131"/>
                  </a:lnTo>
                  <a:lnTo>
                    <a:pt x="329" y="1128"/>
                  </a:lnTo>
                  <a:lnTo>
                    <a:pt x="272" y="1120"/>
                  </a:lnTo>
                  <a:lnTo>
                    <a:pt x="215" y="1107"/>
                  </a:lnTo>
                  <a:lnTo>
                    <a:pt x="182" y="1095"/>
                  </a:lnTo>
                  <a:lnTo>
                    <a:pt x="152" y="1077"/>
                  </a:lnTo>
                  <a:lnTo>
                    <a:pt x="125" y="1054"/>
                  </a:lnTo>
                  <a:lnTo>
                    <a:pt x="103" y="1028"/>
                  </a:lnTo>
                  <a:lnTo>
                    <a:pt x="86" y="996"/>
                  </a:lnTo>
                  <a:lnTo>
                    <a:pt x="66" y="945"/>
                  </a:lnTo>
                  <a:lnTo>
                    <a:pt x="46" y="890"/>
                  </a:lnTo>
                  <a:lnTo>
                    <a:pt x="30" y="830"/>
                  </a:lnTo>
                  <a:lnTo>
                    <a:pt x="17" y="766"/>
                  </a:lnTo>
                  <a:lnTo>
                    <a:pt x="8" y="700"/>
                  </a:lnTo>
                  <a:lnTo>
                    <a:pt x="1" y="633"/>
                  </a:lnTo>
                  <a:lnTo>
                    <a:pt x="0" y="566"/>
                  </a:lnTo>
                  <a:lnTo>
                    <a:pt x="1" y="498"/>
                  </a:lnTo>
                  <a:lnTo>
                    <a:pt x="8" y="431"/>
                  </a:lnTo>
                  <a:lnTo>
                    <a:pt x="17" y="365"/>
                  </a:lnTo>
                  <a:lnTo>
                    <a:pt x="30" y="301"/>
                  </a:lnTo>
                  <a:lnTo>
                    <a:pt x="46" y="241"/>
                  </a:lnTo>
                  <a:lnTo>
                    <a:pt x="66" y="185"/>
                  </a:lnTo>
                  <a:lnTo>
                    <a:pt x="86" y="134"/>
                  </a:lnTo>
                  <a:lnTo>
                    <a:pt x="103" y="103"/>
                  </a:lnTo>
                  <a:lnTo>
                    <a:pt x="125" y="76"/>
                  </a:lnTo>
                  <a:lnTo>
                    <a:pt x="152" y="54"/>
                  </a:lnTo>
                  <a:lnTo>
                    <a:pt x="182" y="36"/>
                  </a:lnTo>
                  <a:lnTo>
                    <a:pt x="215" y="24"/>
                  </a:lnTo>
                  <a:lnTo>
                    <a:pt x="272" y="11"/>
                  </a:lnTo>
                  <a:lnTo>
                    <a:pt x="329" y="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9" name="Rectangle 133"/>
            <p:cNvSpPr>
              <a:spLocks noChangeArrowheads="1"/>
            </p:cNvSpPr>
            <p:nvPr userDrawn="1"/>
          </p:nvSpPr>
          <p:spPr bwMode="auto">
            <a:xfrm>
              <a:off x="8357" y="2800"/>
              <a:ext cx="196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0" name="Freeform 134"/>
            <p:cNvSpPr>
              <a:spLocks/>
            </p:cNvSpPr>
            <p:nvPr userDrawn="1"/>
          </p:nvSpPr>
          <p:spPr bwMode="auto">
            <a:xfrm>
              <a:off x="8503" y="3272"/>
              <a:ext cx="111" cy="50"/>
            </a:xfrm>
            <a:custGeom>
              <a:avLst/>
              <a:gdLst>
                <a:gd name="T0" fmla="*/ 0 w 112"/>
                <a:gd name="T1" fmla="*/ 0 h 50"/>
                <a:gd name="T2" fmla="*/ 112 w 112"/>
                <a:gd name="T3" fmla="*/ 0 h 50"/>
                <a:gd name="T4" fmla="*/ 109 w 112"/>
                <a:gd name="T5" fmla="*/ 16 h 50"/>
                <a:gd name="T6" fmla="*/ 101 w 112"/>
                <a:gd name="T7" fmla="*/ 30 h 50"/>
                <a:gd name="T8" fmla="*/ 88 w 112"/>
                <a:gd name="T9" fmla="*/ 41 h 50"/>
                <a:gd name="T10" fmla="*/ 75 w 112"/>
                <a:gd name="T11" fmla="*/ 48 h 50"/>
                <a:gd name="T12" fmla="*/ 59 w 112"/>
                <a:gd name="T13" fmla="*/ 50 h 50"/>
                <a:gd name="T14" fmla="*/ 44 w 112"/>
                <a:gd name="T15" fmla="*/ 50 h 50"/>
                <a:gd name="T16" fmla="*/ 31 w 112"/>
                <a:gd name="T17" fmla="*/ 45 h 50"/>
                <a:gd name="T18" fmla="*/ 17 w 112"/>
                <a:gd name="T19" fmla="*/ 35 h 50"/>
                <a:gd name="T20" fmla="*/ 6 w 112"/>
                <a:gd name="T21" fmla="*/ 22 h 50"/>
                <a:gd name="T22" fmla="*/ 3 w 112"/>
                <a:gd name="T23" fmla="*/ 13 h 50"/>
                <a:gd name="T24" fmla="*/ 0 w 112"/>
                <a:gd name="T25" fmla="*/ 8 h 50"/>
                <a:gd name="T26" fmla="*/ 0 w 112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50">
                  <a:moveTo>
                    <a:pt x="0" y="0"/>
                  </a:moveTo>
                  <a:lnTo>
                    <a:pt x="112" y="0"/>
                  </a:lnTo>
                  <a:lnTo>
                    <a:pt x="109" y="16"/>
                  </a:lnTo>
                  <a:lnTo>
                    <a:pt x="101" y="30"/>
                  </a:lnTo>
                  <a:lnTo>
                    <a:pt x="88" y="41"/>
                  </a:lnTo>
                  <a:lnTo>
                    <a:pt x="75" y="48"/>
                  </a:lnTo>
                  <a:lnTo>
                    <a:pt x="59" y="50"/>
                  </a:lnTo>
                  <a:lnTo>
                    <a:pt x="44" y="50"/>
                  </a:lnTo>
                  <a:lnTo>
                    <a:pt x="31" y="45"/>
                  </a:lnTo>
                  <a:lnTo>
                    <a:pt x="17" y="35"/>
                  </a:lnTo>
                  <a:lnTo>
                    <a:pt x="6" y="22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1" name="Freeform 135"/>
            <p:cNvSpPr>
              <a:spLocks/>
            </p:cNvSpPr>
            <p:nvPr userDrawn="1"/>
          </p:nvSpPr>
          <p:spPr bwMode="auto">
            <a:xfrm>
              <a:off x="8569" y="3195"/>
              <a:ext cx="161" cy="123"/>
            </a:xfrm>
            <a:custGeom>
              <a:avLst/>
              <a:gdLst>
                <a:gd name="T0" fmla="*/ 80 w 160"/>
                <a:gd name="T1" fmla="*/ 0 h 120"/>
                <a:gd name="T2" fmla="*/ 86 w 160"/>
                <a:gd name="T3" fmla="*/ 7 h 120"/>
                <a:gd name="T4" fmla="*/ 90 w 160"/>
                <a:gd name="T5" fmla="*/ 13 h 120"/>
                <a:gd name="T6" fmla="*/ 94 w 160"/>
                <a:gd name="T7" fmla="*/ 17 h 120"/>
                <a:gd name="T8" fmla="*/ 99 w 160"/>
                <a:gd name="T9" fmla="*/ 24 h 120"/>
                <a:gd name="T10" fmla="*/ 160 w 160"/>
                <a:gd name="T11" fmla="*/ 24 h 120"/>
                <a:gd name="T12" fmla="*/ 160 w 160"/>
                <a:gd name="T13" fmla="*/ 51 h 120"/>
                <a:gd name="T14" fmla="*/ 99 w 160"/>
                <a:gd name="T15" fmla="*/ 51 h 120"/>
                <a:gd name="T16" fmla="*/ 99 w 160"/>
                <a:gd name="T17" fmla="*/ 120 h 120"/>
                <a:gd name="T18" fmla="*/ 61 w 160"/>
                <a:gd name="T19" fmla="*/ 120 h 120"/>
                <a:gd name="T20" fmla="*/ 61 w 160"/>
                <a:gd name="T21" fmla="*/ 51 h 120"/>
                <a:gd name="T22" fmla="*/ 0 w 160"/>
                <a:gd name="T23" fmla="*/ 51 h 120"/>
                <a:gd name="T24" fmla="*/ 0 w 160"/>
                <a:gd name="T25" fmla="*/ 24 h 120"/>
                <a:gd name="T26" fmla="*/ 61 w 160"/>
                <a:gd name="T27" fmla="*/ 24 h 120"/>
                <a:gd name="T28" fmla="*/ 80 w 160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0" h="120">
                  <a:moveTo>
                    <a:pt x="80" y="0"/>
                  </a:moveTo>
                  <a:lnTo>
                    <a:pt x="86" y="7"/>
                  </a:lnTo>
                  <a:lnTo>
                    <a:pt x="90" y="13"/>
                  </a:lnTo>
                  <a:lnTo>
                    <a:pt x="94" y="17"/>
                  </a:lnTo>
                  <a:lnTo>
                    <a:pt x="99" y="24"/>
                  </a:lnTo>
                  <a:lnTo>
                    <a:pt x="160" y="24"/>
                  </a:lnTo>
                  <a:lnTo>
                    <a:pt x="160" y="51"/>
                  </a:lnTo>
                  <a:lnTo>
                    <a:pt x="99" y="51"/>
                  </a:lnTo>
                  <a:lnTo>
                    <a:pt x="99" y="120"/>
                  </a:lnTo>
                  <a:lnTo>
                    <a:pt x="61" y="120"/>
                  </a:lnTo>
                  <a:lnTo>
                    <a:pt x="61" y="51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61" y="2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2" name="Freeform 136"/>
            <p:cNvSpPr>
              <a:spLocks/>
            </p:cNvSpPr>
            <p:nvPr userDrawn="1"/>
          </p:nvSpPr>
          <p:spPr bwMode="auto">
            <a:xfrm>
              <a:off x="8638" y="3072"/>
              <a:ext cx="108" cy="115"/>
            </a:xfrm>
            <a:custGeom>
              <a:avLst/>
              <a:gdLst>
                <a:gd name="T0" fmla="*/ 59 w 108"/>
                <a:gd name="T1" fmla="*/ 0 h 115"/>
                <a:gd name="T2" fmla="*/ 73 w 108"/>
                <a:gd name="T3" fmla="*/ 2 h 115"/>
                <a:gd name="T4" fmla="*/ 86 w 108"/>
                <a:gd name="T5" fmla="*/ 11 h 115"/>
                <a:gd name="T6" fmla="*/ 97 w 108"/>
                <a:gd name="T7" fmla="*/ 22 h 115"/>
                <a:gd name="T8" fmla="*/ 104 w 108"/>
                <a:gd name="T9" fmla="*/ 34 h 115"/>
                <a:gd name="T10" fmla="*/ 108 w 108"/>
                <a:gd name="T11" fmla="*/ 49 h 115"/>
                <a:gd name="T12" fmla="*/ 108 w 108"/>
                <a:gd name="T13" fmla="*/ 64 h 115"/>
                <a:gd name="T14" fmla="*/ 104 w 108"/>
                <a:gd name="T15" fmla="*/ 79 h 115"/>
                <a:gd name="T16" fmla="*/ 97 w 108"/>
                <a:gd name="T17" fmla="*/ 92 h 115"/>
                <a:gd name="T18" fmla="*/ 85 w 108"/>
                <a:gd name="T19" fmla="*/ 104 h 115"/>
                <a:gd name="T20" fmla="*/ 71 w 108"/>
                <a:gd name="T21" fmla="*/ 111 h 115"/>
                <a:gd name="T22" fmla="*/ 55 w 108"/>
                <a:gd name="T23" fmla="*/ 115 h 115"/>
                <a:gd name="T24" fmla="*/ 38 w 108"/>
                <a:gd name="T25" fmla="*/ 114 h 115"/>
                <a:gd name="T26" fmla="*/ 23 w 108"/>
                <a:gd name="T27" fmla="*/ 108 h 115"/>
                <a:gd name="T28" fmla="*/ 9 w 108"/>
                <a:gd name="T29" fmla="*/ 100 h 115"/>
                <a:gd name="T30" fmla="*/ 0 w 108"/>
                <a:gd name="T31" fmla="*/ 88 h 115"/>
                <a:gd name="T32" fmla="*/ 9 w 108"/>
                <a:gd name="T33" fmla="*/ 83 h 115"/>
                <a:gd name="T34" fmla="*/ 20 w 108"/>
                <a:gd name="T35" fmla="*/ 79 h 115"/>
                <a:gd name="T36" fmla="*/ 29 w 108"/>
                <a:gd name="T37" fmla="*/ 72 h 115"/>
                <a:gd name="T38" fmla="*/ 33 w 108"/>
                <a:gd name="T39" fmla="*/ 64 h 115"/>
                <a:gd name="T40" fmla="*/ 37 w 108"/>
                <a:gd name="T41" fmla="*/ 48 h 115"/>
                <a:gd name="T42" fmla="*/ 45 w 108"/>
                <a:gd name="T43" fmla="*/ 31 h 115"/>
                <a:gd name="T44" fmla="*/ 55 w 108"/>
                <a:gd name="T45" fmla="*/ 16 h 115"/>
                <a:gd name="T46" fmla="*/ 57 w 108"/>
                <a:gd name="T47" fmla="*/ 12 h 115"/>
                <a:gd name="T48" fmla="*/ 59 w 108"/>
                <a:gd name="T49" fmla="*/ 8 h 115"/>
                <a:gd name="T50" fmla="*/ 59 w 108"/>
                <a:gd name="T51" fmla="*/ 0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8" h="115">
                  <a:moveTo>
                    <a:pt x="59" y="0"/>
                  </a:moveTo>
                  <a:lnTo>
                    <a:pt x="73" y="2"/>
                  </a:lnTo>
                  <a:lnTo>
                    <a:pt x="86" y="11"/>
                  </a:lnTo>
                  <a:lnTo>
                    <a:pt x="97" y="22"/>
                  </a:lnTo>
                  <a:lnTo>
                    <a:pt x="104" y="34"/>
                  </a:lnTo>
                  <a:lnTo>
                    <a:pt x="108" y="49"/>
                  </a:lnTo>
                  <a:lnTo>
                    <a:pt x="108" y="64"/>
                  </a:lnTo>
                  <a:lnTo>
                    <a:pt x="104" y="79"/>
                  </a:lnTo>
                  <a:lnTo>
                    <a:pt x="97" y="92"/>
                  </a:lnTo>
                  <a:lnTo>
                    <a:pt x="85" y="104"/>
                  </a:lnTo>
                  <a:lnTo>
                    <a:pt x="71" y="111"/>
                  </a:lnTo>
                  <a:lnTo>
                    <a:pt x="55" y="115"/>
                  </a:lnTo>
                  <a:lnTo>
                    <a:pt x="38" y="114"/>
                  </a:lnTo>
                  <a:lnTo>
                    <a:pt x="23" y="108"/>
                  </a:lnTo>
                  <a:lnTo>
                    <a:pt x="9" y="100"/>
                  </a:lnTo>
                  <a:lnTo>
                    <a:pt x="0" y="88"/>
                  </a:lnTo>
                  <a:lnTo>
                    <a:pt x="9" y="83"/>
                  </a:lnTo>
                  <a:lnTo>
                    <a:pt x="20" y="79"/>
                  </a:lnTo>
                  <a:lnTo>
                    <a:pt x="29" y="72"/>
                  </a:lnTo>
                  <a:lnTo>
                    <a:pt x="33" y="64"/>
                  </a:lnTo>
                  <a:lnTo>
                    <a:pt x="37" y="48"/>
                  </a:lnTo>
                  <a:lnTo>
                    <a:pt x="45" y="31"/>
                  </a:lnTo>
                  <a:lnTo>
                    <a:pt x="55" y="16"/>
                  </a:lnTo>
                  <a:lnTo>
                    <a:pt x="57" y="12"/>
                  </a:lnTo>
                  <a:lnTo>
                    <a:pt x="59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3" name="Freeform 137"/>
            <p:cNvSpPr>
              <a:spLocks/>
            </p:cNvSpPr>
            <p:nvPr userDrawn="1"/>
          </p:nvSpPr>
          <p:spPr bwMode="auto">
            <a:xfrm>
              <a:off x="8357" y="2907"/>
              <a:ext cx="154" cy="180"/>
            </a:xfrm>
            <a:custGeom>
              <a:avLst/>
              <a:gdLst>
                <a:gd name="T0" fmla="*/ 110 w 152"/>
                <a:gd name="T1" fmla="*/ 0 h 182"/>
                <a:gd name="T2" fmla="*/ 122 w 152"/>
                <a:gd name="T3" fmla="*/ 2 h 182"/>
                <a:gd name="T4" fmla="*/ 134 w 152"/>
                <a:gd name="T5" fmla="*/ 6 h 182"/>
                <a:gd name="T6" fmla="*/ 143 w 152"/>
                <a:gd name="T7" fmla="*/ 13 h 182"/>
                <a:gd name="T8" fmla="*/ 148 w 152"/>
                <a:gd name="T9" fmla="*/ 22 h 182"/>
                <a:gd name="T10" fmla="*/ 151 w 152"/>
                <a:gd name="T11" fmla="*/ 36 h 182"/>
                <a:gd name="T12" fmla="*/ 152 w 152"/>
                <a:gd name="T13" fmla="*/ 51 h 182"/>
                <a:gd name="T14" fmla="*/ 152 w 152"/>
                <a:gd name="T15" fmla="*/ 83 h 182"/>
                <a:gd name="T16" fmla="*/ 148 w 152"/>
                <a:gd name="T17" fmla="*/ 80 h 182"/>
                <a:gd name="T18" fmla="*/ 140 w 152"/>
                <a:gd name="T19" fmla="*/ 76 h 182"/>
                <a:gd name="T20" fmla="*/ 136 w 152"/>
                <a:gd name="T21" fmla="*/ 74 h 182"/>
                <a:gd name="T22" fmla="*/ 126 w 152"/>
                <a:gd name="T23" fmla="*/ 74 h 182"/>
                <a:gd name="T24" fmla="*/ 122 w 152"/>
                <a:gd name="T25" fmla="*/ 76 h 182"/>
                <a:gd name="T26" fmla="*/ 118 w 152"/>
                <a:gd name="T27" fmla="*/ 79 h 182"/>
                <a:gd name="T28" fmla="*/ 114 w 152"/>
                <a:gd name="T29" fmla="*/ 83 h 182"/>
                <a:gd name="T30" fmla="*/ 112 w 152"/>
                <a:gd name="T31" fmla="*/ 87 h 182"/>
                <a:gd name="T32" fmla="*/ 111 w 152"/>
                <a:gd name="T33" fmla="*/ 92 h 182"/>
                <a:gd name="T34" fmla="*/ 111 w 152"/>
                <a:gd name="T35" fmla="*/ 120 h 182"/>
                <a:gd name="T36" fmla="*/ 110 w 152"/>
                <a:gd name="T37" fmla="*/ 136 h 182"/>
                <a:gd name="T38" fmla="*/ 108 w 152"/>
                <a:gd name="T39" fmla="*/ 151 h 182"/>
                <a:gd name="T40" fmla="*/ 104 w 152"/>
                <a:gd name="T41" fmla="*/ 164 h 182"/>
                <a:gd name="T42" fmla="*/ 96 w 152"/>
                <a:gd name="T43" fmla="*/ 173 h 182"/>
                <a:gd name="T44" fmla="*/ 85 w 152"/>
                <a:gd name="T45" fmla="*/ 179 h 182"/>
                <a:gd name="T46" fmla="*/ 74 w 152"/>
                <a:gd name="T47" fmla="*/ 182 h 182"/>
                <a:gd name="T48" fmla="*/ 53 w 152"/>
                <a:gd name="T49" fmla="*/ 182 h 182"/>
                <a:gd name="T50" fmla="*/ 49 w 152"/>
                <a:gd name="T51" fmla="*/ 180 h 182"/>
                <a:gd name="T52" fmla="*/ 40 w 152"/>
                <a:gd name="T53" fmla="*/ 178 h 182"/>
                <a:gd name="T54" fmla="*/ 30 w 152"/>
                <a:gd name="T55" fmla="*/ 171 h 182"/>
                <a:gd name="T56" fmla="*/ 22 w 152"/>
                <a:gd name="T57" fmla="*/ 162 h 182"/>
                <a:gd name="T58" fmla="*/ 20 w 152"/>
                <a:gd name="T59" fmla="*/ 160 h 182"/>
                <a:gd name="T60" fmla="*/ 18 w 152"/>
                <a:gd name="T61" fmla="*/ 151 h 182"/>
                <a:gd name="T62" fmla="*/ 18 w 152"/>
                <a:gd name="T63" fmla="*/ 40 h 182"/>
                <a:gd name="T64" fmla="*/ 16 w 152"/>
                <a:gd name="T65" fmla="*/ 32 h 182"/>
                <a:gd name="T66" fmla="*/ 12 w 152"/>
                <a:gd name="T67" fmla="*/ 28 h 182"/>
                <a:gd name="T68" fmla="*/ 7 w 152"/>
                <a:gd name="T69" fmla="*/ 24 h 182"/>
                <a:gd name="T70" fmla="*/ 0 w 152"/>
                <a:gd name="T71" fmla="*/ 18 h 182"/>
                <a:gd name="T72" fmla="*/ 4 w 152"/>
                <a:gd name="T73" fmla="*/ 17 h 182"/>
                <a:gd name="T74" fmla="*/ 46 w 152"/>
                <a:gd name="T75" fmla="*/ 3 h 182"/>
                <a:gd name="T76" fmla="*/ 53 w 152"/>
                <a:gd name="T77" fmla="*/ 14 h 182"/>
                <a:gd name="T78" fmla="*/ 55 w 152"/>
                <a:gd name="T79" fmla="*/ 28 h 182"/>
                <a:gd name="T80" fmla="*/ 55 w 152"/>
                <a:gd name="T81" fmla="*/ 113 h 182"/>
                <a:gd name="T82" fmla="*/ 59 w 152"/>
                <a:gd name="T83" fmla="*/ 117 h 182"/>
                <a:gd name="T84" fmla="*/ 63 w 152"/>
                <a:gd name="T85" fmla="*/ 118 h 182"/>
                <a:gd name="T86" fmla="*/ 70 w 152"/>
                <a:gd name="T87" fmla="*/ 118 h 182"/>
                <a:gd name="T88" fmla="*/ 75 w 152"/>
                <a:gd name="T89" fmla="*/ 116 h 182"/>
                <a:gd name="T90" fmla="*/ 77 w 152"/>
                <a:gd name="T91" fmla="*/ 113 h 182"/>
                <a:gd name="T92" fmla="*/ 77 w 152"/>
                <a:gd name="T93" fmla="*/ 29 h 182"/>
                <a:gd name="T94" fmla="*/ 81 w 152"/>
                <a:gd name="T95" fmla="*/ 18 h 182"/>
                <a:gd name="T96" fmla="*/ 88 w 152"/>
                <a:gd name="T97" fmla="*/ 8 h 182"/>
                <a:gd name="T98" fmla="*/ 97 w 152"/>
                <a:gd name="T99" fmla="*/ 3 h 182"/>
                <a:gd name="T100" fmla="*/ 110 w 152"/>
                <a:gd name="T101" fmla="*/ 0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2" h="182">
                  <a:moveTo>
                    <a:pt x="110" y="0"/>
                  </a:moveTo>
                  <a:lnTo>
                    <a:pt x="122" y="2"/>
                  </a:lnTo>
                  <a:lnTo>
                    <a:pt x="134" y="6"/>
                  </a:lnTo>
                  <a:lnTo>
                    <a:pt x="143" y="13"/>
                  </a:lnTo>
                  <a:lnTo>
                    <a:pt x="148" y="22"/>
                  </a:lnTo>
                  <a:lnTo>
                    <a:pt x="151" y="36"/>
                  </a:lnTo>
                  <a:lnTo>
                    <a:pt x="152" y="51"/>
                  </a:lnTo>
                  <a:lnTo>
                    <a:pt x="152" y="83"/>
                  </a:lnTo>
                  <a:lnTo>
                    <a:pt x="148" y="80"/>
                  </a:lnTo>
                  <a:lnTo>
                    <a:pt x="140" y="76"/>
                  </a:lnTo>
                  <a:lnTo>
                    <a:pt x="136" y="74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8" y="79"/>
                  </a:lnTo>
                  <a:lnTo>
                    <a:pt x="114" y="83"/>
                  </a:lnTo>
                  <a:lnTo>
                    <a:pt x="112" y="87"/>
                  </a:lnTo>
                  <a:lnTo>
                    <a:pt x="111" y="92"/>
                  </a:lnTo>
                  <a:lnTo>
                    <a:pt x="111" y="120"/>
                  </a:lnTo>
                  <a:lnTo>
                    <a:pt x="110" y="136"/>
                  </a:lnTo>
                  <a:lnTo>
                    <a:pt x="108" y="151"/>
                  </a:lnTo>
                  <a:lnTo>
                    <a:pt x="104" y="164"/>
                  </a:lnTo>
                  <a:lnTo>
                    <a:pt x="96" y="173"/>
                  </a:lnTo>
                  <a:lnTo>
                    <a:pt x="85" y="179"/>
                  </a:lnTo>
                  <a:lnTo>
                    <a:pt x="74" y="182"/>
                  </a:lnTo>
                  <a:lnTo>
                    <a:pt x="53" y="182"/>
                  </a:lnTo>
                  <a:lnTo>
                    <a:pt x="49" y="180"/>
                  </a:lnTo>
                  <a:lnTo>
                    <a:pt x="40" y="178"/>
                  </a:lnTo>
                  <a:lnTo>
                    <a:pt x="30" y="171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18" y="151"/>
                  </a:lnTo>
                  <a:lnTo>
                    <a:pt x="18" y="40"/>
                  </a:lnTo>
                  <a:lnTo>
                    <a:pt x="16" y="32"/>
                  </a:lnTo>
                  <a:lnTo>
                    <a:pt x="12" y="28"/>
                  </a:lnTo>
                  <a:lnTo>
                    <a:pt x="7" y="24"/>
                  </a:lnTo>
                  <a:lnTo>
                    <a:pt x="0" y="18"/>
                  </a:lnTo>
                  <a:lnTo>
                    <a:pt x="4" y="17"/>
                  </a:lnTo>
                  <a:lnTo>
                    <a:pt x="46" y="3"/>
                  </a:lnTo>
                  <a:lnTo>
                    <a:pt x="53" y="14"/>
                  </a:lnTo>
                  <a:lnTo>
                    <a:pt x="55" y="28"/>
                  </a:lnTo>
                  <a:lnTo>
                    <a:pt x="55" y="113"/>
                  </a:lnTo>
                  <a:lnTo>
                    <a:pt x="59" y="117"/>
                  </a:lnTo>
                  <a:lnTo>
                    <a:pt x="63" y="118"/>
                  </a:lnTo>
                  <a:lnTo>
                    <a:pt x="70" y="118"/>
                  </a:lnTo>
                  <a:lnTo>
                    <a:pt x="75" y="116"/>
                  </a:lnTo>
                  <a:lnTo>
                    <a:pt x="77" y="113"/>
                  </a:lnTo>
                  <a:lnTo>
                    <a:pt x="77" y="29"/>
                  </a:lnTo>
                  <a:lnTo>
                    <a:pt x="81" y="18"/>
                  </a:lnTo>
                  <a:lnTo>
                    <a:pt x="88" y="8"/>
                  </a:lnTo>
                  <a:lnTo>
                    <a:pt x="97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4" name="Freeform 138"/>
            <p:cNvSpPr>
              <a:spLocks/>
            </p:cNvSpPr>
            <p:nvPr userDrawn="1"/>
          </p:nvSpPr>
          <p:spPr bwMode="auto">
            <a:xfrm>
              <a:off x="8799" y="2892"/>
              <a:ext cx="115" cy="177"/>
            </a:xfrm>
            <a:custGeom>
              <a:avLst/>
              <a:gdLst>
                <a:gd name="T0" fmla="*/ 28 w 119"/>
                <a:gd name="T1" fmla="*/ 0 h 180"/>
                <a:gd name="T2" fmla="*/ 28 w 119"/>
                <a:gd name="T3" fmla="*/ 31 h 180"/>
                <a:gd name="T4" fmla="*/ 29 w 119"/>
                <a:gd name="T5" fmla="*/ 45 h 180"/>
                <a:gd name="T6" fmla="*/ 35 w 119"/>
                <a:gd name="T7" fmla="*/ 56 h 180"/>
                <a:gd name="T8" fmla="*/ 72 w 119"/>
                <a:gd name="T9" fmla="*/ 93 h 180"/>
                <a:gd name="T10" fmla="*/ 108 w 119"/>
                <a:gd name="T11" fmla="*/ 128 h 180"/>
                <a:gd name="T12" fmla="*/ 115 w 119"/>
                <a:gd name="T13" fmla="*/ 139 h 180"/>
                <a:gd name="T14" fmla="*/ 119 w 119"/>
                <a:gd name="T15" fmla="*/ 150 h 180"/>
                <a:gd name="T16" fmla="*/ 117 w 119"/>
                <a:gd name="T17" fmla="*/ 162 h 180"/>
                <a:gd name="T18" fmla="*/ 115 w 119"/>
                <a:gd name="T19" fmla="*/ 169 h 180"/>
                <a:gd name="T20" fmla="*/ 106 w 119"/>
                <a:gd name="T21" fmla="*/ 180 h 180"/>
                <a:gd name="T22" fmla="*/ 105 w 119"/>
                <a:gd name="T23" fmla="*/ 170 h 180"/>
                <a:gd name="T24" fmla="*/ 101 w 119"/>
                <a:gd name="T25" fmla="*/ 162 h 180"/>
                <a:gd name="T26" fmla="*/ 95 w 119"/>
                <a:gd name="T27" fmla="*/ 155 h 180"/>
                <a:gd name="T28" fmla="*/ 80 w 119"/>
                <a:gd name="T29" fmla="*/ 141 h 180"/>
                <a:gd name="T30" fmla="*/ 47 w 119"/>
                <a:gd name="T31" fmla="*/ 111 h 180"/>
                <a:gd name="T32" fmla="*/ 32 w 119"/>
                <a:gd name="T33" fmla="*/ 97 h 180"/>
                <a:gd name="T34" fmla="*/ 18 w 119"/>
                <a:gd name="T35" fmla="*/ 84 h 180"/>
                <a:gd name="T36" fmla="*/ 9 w 119"/>
                <a:gd name="T37" fmla="*/ 73 h 180"/>
                <a:gd name="T38" fmla="*/ 5 w 119"/>
                <a:gd name="T39" fmla="*/ 63 h 180"/>
                <a:gd name="T40" fmla="*/ 2 w 119"/>
                <a:gd name="T41" fmla="*/ 49 h 180"/>
                <a:gd name="T42" fmla="*/ 2 w 119"/>
                <a:gd name="T43" fmla="*/ 35 h 180"/>
                <a:gd name="T44" fmla="*/ 0 w 119"/>
                <a:gd name="T45" fmla="*/ 22 h 180"/>
                <a:gd name="T46" fmla="*/ 28 w 119"/>
                <a:gd name="T47" fmla="*/ 0 h 1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9" h="180">
                  <a:moveTo>
                    <a:pt x="28" y="0"/>
                  </a:moveTo>
                  <a:lnTo>
                    <a:pt x="28" y="31"/>
                  </a:lnTo>
                  <a:lnTo>
                    <a:pt x="29" y="45"/>
                  </a:lnTo>
                  <a:lnTo>
                    <a:pt x="35" y="56"/>
                  </a:lnTo>
                  <a:lnTo>
                    <a:pt x="72" y="93"/>
                  </a:lnTo>
                  <a:lnTo>
                    <a:pt x="108" y="128"/>
                  </a:lnTo>
                  <a:lnTo>
                    <a:pt x="115" y="139"/>
                  </a:lnTo>
                  <a:lnTo>
                    <a:pt x="119" y="150"/>
                  </a:lnTo>
                  <a:lnTo>
                    <a:pt x="117" y="162"/>
                  </a:lnTo>
                  <a:lnTo>
                    <a:pt x="115" y="169"/>
                  </a:lnTo>
                  <a:lnTo>
                    <a:pt x="106" y="180"/>
                  </a:lnTo>
                  <a:lnTo>
                    <a:pt x="105" y="170"/>
                  </a:lnTo>
                  <a:lnTo>
                    <a:pt x="101" y="162"/>
                  </a:lnTo>
                  <a:lnTo>
                    <a:pt x="95" y="155"/>
                  </a:lnTo>
                  <a:lnTo>
                    <a:pt x="80" y="141"/>
                  </a:lnTo>
                  <a:lnTo>
                    <a:pt x="47" y="111"/>
                  </a:lnTo>
                  <a:lnTo>
                    <a:pt x="32" y="97"/>
                  </a:lnTo>
                  <a:lnTo>
                    <a:pt x="18" y="84"/>
                  </a:lnTo>
                  <a:lnTo>
                    <a:pt x="9" y="73"/>
                  </a:lnTo>
                  <a:lnTo>
                    <a:pt x="5" y="63"/>
                  </a:lnTo>
                  <a:lnTo>
                    <a:pt x="2" y="49"/>
                  </a:lnTo>
                  <a:lnTo>
                    <a:pt x="2" y="35"/>
                  </a:lnTo>
                  <a:lnTo>
                    <a:pt x="0" y="2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5" name="Rectangle 139"/>
            <p:cNvSpPr>
              <a:spLocks noChangeArrowheads="1"/>
            </p:cNvSpPr>
            <p:nvPr userDrawn="1"/>
          </p:nvSpPr>
          <p:spPr bwMode="auto">
            <a:xfrm>
              <a:off x="8714" y="2888"/>
              <a:ext cx="54" cy="16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6" name="Freeform 140"/>
            <p:cNvSpPr>
              <a:spLocks/>
            </p:cNvSpPr>
            <p:nvPr userDrawn="1"/>
          </p:nvSpPr>
          <p:spPr bwMode="auto">
            <a:xfrm>
              <a:off x="8841" y="2888"/>
              <a:ext cx="77" cy="92"/>
            </a:xfrm>
            <a:custGeom>
              <a:avLst/>
              <a:gdLst>
                <a:gd name="T0" fmla="*/ 16 w 76"/>
                <a:gd name="T1" fmla="*/ 0 h 93"/>
                <a:gd name="T2" fmla="*/ 29 w 76"/>
                <a:gd name="T3" fmla="*/ 18 h 93"/>
                <a:gd name="T4" fmla="*/ 29 w 76"/>
                <a:gd name="T5" fmla="*/ 66 h 93"/>
                <a:gd name="T6" fmla="*/ 39 w 76"/>
                <a:gd name="T7" fmla="*/ 58 h 93"/>
                <a:gd name="T8" fmla="*/ 43 w 76"/>
                <a:gd name="T9" fmla="*/ 47 h 93"/>
                <a:gd name="T10" fmla="*/ 44 w 76"/>
                <a:gd name="T11" fmla="*/ 33 h 93"/>
                <a:gd name="T12" fmla="*/ 44 w 76"/>
                <a:gd name="T13" fmla="*/ 3 h 93"/>
                <a:gd name="T14" fmla="*/ 55 w 76"/>
                <a:gd name="T15" fmla="*/ 11 h 93"/>
                <a:gd name="T16" fmla="*/ 64 w 76"/>
                <a:gd name="T17" fmla="*/ 19 h 93"/>
                <a:gd name="T18" fmla="*/ 75 w 76"/>
                <a:gd name="T19" fmla="*/ 29 h 93"/>
                <a:gd name="T20" fmla="*/ 76 w 76"/>
                <a:gd name="T21" fmla="*/ 44 h 93"/>
                <a:gd name="T22" fmla="*/ 72 w 76"/>
                <a:gd name="T23" fmla="*/ 58 h 93"/>
                <a:gd name="T24" fmla="*/ 66 w 76"/>
                <a:gd name="T25" fmla="*/ 70 h 93"/>
                <a:gd name="T26" fmla="*/ 58 w 76"/>
                <a:gd name="T27" fmla="*/ 81 h 93"/>
                <a:gd name="T28" fmla="*/ 50 w 76"/>
                <a:gd name="T29" fmla="*/ 93 h 93"/>
                <a:gd name="T30" fmla="*/ 0 w 76"/>
                <a:gd name="T31" fmla="*/ 45 h 93"/>
                <a:gd name="T32" fmla="*/ 0 w 76"/>
                <a:gd name="T33" fmla="*/ 16 h 93"/>
                <a:gd name="T34" fmla="*/ 3 w 76"/>
                <a:gd name="T35" fmla="*/ 12 h 93"/>
                <a:gd name="T36" fmla="*/ 16 w 76"/>
                <a:gd name="T37" fmla="*/ 0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" h="93">
                  <a:moveTo>
                    <a:pt x="16" y="0"/>
                  </a:moveTo>
                  <a:lnTo>
                    <a:pt x="29" y="18"/>
                  </a:lnTo>
                  <a:lnTo>
                    <a:pt x="29" y="66"/>
                  </a:lnTo>
                  <a:lnTo>
                    <a:pt x="39" y="58"/>
                  </a:lnTo>
                  <a:lnTo>
                    <a:pt x="43" y="47"/>
                  </a:lnTo>
                  <a:lnTo>
                    <a:pt x="44" y="33"/>
                  </a:lnTo>
                  <a:lnTo>
                    <a:pt x="44" y="3"/>
                  </a:lnTo>
                  <a:lnTo>
                    <a:pt x="55" y="11"/>
                  </a:lnTo>
                  <a:lnTo>
                    <a:pt x="64" y="19"/>
                  </a:lnTo>
                  <a:lnTo>
                    <a:pt x="75" y="29"/>
                  </a:lnTo>
                  <a:lnTo>
                    <a:pt x="76" y="44"/>
                  </a:lnTo>
                  <a:lnTo>
                    <a:pt x="72" y="58"/>
                  </a:lnTo>
                  <a:lnTo>
                    <a:pt x="66" y="70"/>
                  </a:lnTo>
                  <a:lnTo>
                    <a:pt x="58" y="81"/>
                  </a:lnTo>
                  <a:lnTo>
                    <a:pt x="50" y="93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7" name="Freeform 141"/>
            <p:cNvSpPr>
              <a:spLocks/>
            </p:cNvSpPr>
            <p:nvPr userDrawn="1"/>
          </p:nvSpPr>
          <p:spPr bwMode="auto">
            <a:xfrm>
              <a:off x="8741" y="2604"/>
              <a:ext cx="180" cy="173"/>
            </a:xfrm>
            <a:custGeom>
              <a:avLst/>
              <a:gdLst>
                <a:gd name="T0" fmla="*/ 157 w 179"/>
                <a:gd name="T1" fmla="*/ 0 h 172"/>
                <a:gd name="T2" fmla="*/ 157 w 179"/>
                <a:gd name="T3" fmla="*/ 59 h 172"/>
                <a:gd name="T4" fmla="*/ 179 w 179"/>
                <a:gd name="T5" fmla="*/ 56 h 172"/>
                <a:gd name="T6" fmla="*/ 179 w 179"/>
                <a:gd name="T7" fmla="*/ 136 h 172"/>
                <a:gd name="T8" fmla="*/ 154 w 179"/>
                <a:gd name="T9" fmla="*/ 139 h 172"/>
                <a:gd name="T10" fmla="*/ 146 w 179"/>
                <a:gd name="T11" fmla="*/ 172 h 172"/>
                <a:gd name="T12" fmla="*/ 58 w 179"/>
                <a:gd name="T13" fmla="*/ 172 h 172"/>
                <a:gd name="T14" fmla="*/ 46 w 179"/>
                <a:gd name="T15" fmla="*/ 143 h 172"/>
                <a:gd name="T16" fmla="*/ 32 w 179"/>
                <a:gd name="T17" fmla="*/ 141 h 172"/>
                <a:gd name="T18" fmla="*/ 24 w 179"/>
                <a:gd name="T19" fmla="*/ 140 h 172"/>
                <a:gd name="T20" fmla="*/ 14 w 179"/>
                <a:gd name="T21" fmla="*/ 140 h 172"/>
                <a:gd name="T22" fmla="*/ 0 w 179"/>
                <a:gd name="T23" fmla="*/ 139 h 172"/>
                <a:gd name="T24" fmla="*/ 21 w 179"/>
                <a:gd name="T25" fmla="*/ 112 h 172"/>
                <a:gd name="T26" fmla="*/ 40 w 179"/>
                <a:gd name="T27" fmla="*/ 86 h 172"/>
                <a:gd name="T28" fmla="*/ 55 w 179"/>
                <a:gd name="T29" fmla="*/ 59 h 172"/>
                <a:gd name="T30" fmla="*/ 55 w 179"/>
                <a:gd name="T31" fmla="*/ 17 h 172"/>
                <a:gd name="T32" fmla="*/ 95 w 179"/>
                <a:gd name="T33" fmla="*/ 13 h 172"/>
                <a:gd name="T34" fmla="*/ 95 w 179"/>
                <a:gd name="T35" fmla="*/ 110 h 172"/>
                <a:gd name="T36" fmla="*/ 96 w 179"/>
                <a:gd name="T37" fmla="*/ 112 h 172"/>
                <a:gd name="T38" fmla="*/ 98 w 179"/>
                <a:gd name="T39" fmla="*/ 114 h 172"/>
                <a:gd name="T40" fmla="*/ 102 w 179"/>
                <a:gd name="T41" fmla="*/ 117 h 172"/>
                <a:gd name="T42" fmla="*/ 109 w 179"/>
                <a:gd name="T43" fmla="*/ 117 h 172"/>
                <a:gd name="T44" fmla="*/ 114 w 179"/>
                <a:gd name="T45" fmla="*/ 114 h 172"/>
                <a:gd name="T46" fmla="*/ 116 w 179"/>
                <a:gd name="T47" fmla="*/ 112 h 172"/>
                <a:gd name="T48" fmla="*/ 117 w 179"/>
                <a:gd name="T49" fmla="*/ 110 h 172"/>
                <a:gd name="T50" fmla="*/ 117 w 179"/>
                <a:gd name="T51" fmla="*/ 9 h 172"/>
                <a:gd name="T52" fmla="*/ 138 w 179"/>
                <a:gd name="T53" fmla="*/ 5 h 172"/>
                <a:gd name="T54" fmla="*/ 157 w 179"/>
                <a:gd name="T55" fmla="*/ 0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9" h="172">
                  <a:moveTo>
                    <a:pt x="157" y="0"/>
                  </a:moveTo>
                  <a:lnTo>
                    <a:pt x="157" y="59"/>
                  </a:lnTo>
                  <a:lnTo>
                    <a:pt x="179" y="56"/>
                  </a:lnTo>
                  <a:lnTo>
                    <a:pt x="179" y="136"/>
                  </a:lnTo>
                  <a:lnTo>
                    <a:pt x="154" y="139"/>
                  </a:lnTo>
                  <a:lnTo>
                    <a:pt x="146" y="172"/>
                  </a:lnTo>
                  <a:lnTo>
                    <a:pt x="58" y="172"/>
                  </a:lnTo>
                  <a:lnTo>
                    <a:pt x="46" y="143"/>
                  </a:lnTo>
                  <a:lnTo>
                    <a:pt x="32" y="141"/>
                  </a:lnTo>
                  <a:lnTo>
                    <a:pt x="24" y="140"/>
                  </a:lnTo>
                  <a:lnTo>
                    <a:pt x="14" y="140"/>
                  </a:lnTo>
                  <a:lnTo>
                    <a:pt x="0" y="139"/>
                  </a:lnTo>
                  <a:lnTo>
                    <a:pt x="21" y="112"/>
                  </a:lnTo>
                  <a:lnTo>
                    <a:pt x="40" y="86"/>
                  </a:lnTo>
                  <a:lnTo>
                    <a:pt x="55" y="59"/>
                  </a:lnTo>
                  <a:lnTo>
                    <a:pt x="55" y="17"/>
                  </a:lnTo>
                  <a:lnTo>
                    <a:pt x="95" y="13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8" y="114"/>
                  </a:lnTo>
                  <a:lnTo>
                    <a:pt x="102" y="117"/>
                  </a:lnTo>
                  <a:lnTo>
                    <a:pt x="109" y="117"/>
                  </a:lnTo>
                  <a:lnTo>
                    <a:pt x="114" y="114"/>
                  </a:lnTo>
                  <a:lnTo>
                    <a:pt x="116" y="112"/>
                  </a:lnTo>
                  <a:lnTo>
                    <a:pt x="117" y="110"/>
                  </a:lnTo>
                  <a:lnTo>
                    <a:pt x="117" y="9"/>
                  </a:lnTo>
                  <a:lnTo>
                    <a:pt x="138" y="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8" name="Freeform 142"/>
            <p:cNvSpPr>
              <a:spLocks/>
            </p:cNvSpPr>
            <p:nvPr userDrawn="1"/>
          </p:nvSpPr>
          <p:spPr bwMode="auto">
            <a:xfrm>
              <a:off x="8434" y="2685"/>
              <a:ext cx="19" cy="77"/>
            </a:xfrm>
            <a:custGeom>
              <a:avLst/>
              <a:gdLst>
                <a:gd name="T0" fmla="*/ 0 w 22"/>
                <a:gd name="T1" fmla="*/ 0 h 74"/>
                <a:gd name="T2" fmla="*/ 8 w 22"/>
                <a:gd name="T3" fmla="*/ 0 h 74"/>
                <a:gd name="T4" fmla="*/ 15 w 22"/>
                <a:gd name="T5" fmla="*/ 3 h 74"/>
                <a:gd name="T6" fmla="*/ 22 w 22"/>
                <a:gd name="T7" fmla="*/ 7 h 74"/>
                <a:gd name="T8" fmla="*/ 22 w 22"/>
                <a:gd name="T9" fmla="*/ 46 h 74"/>
                <a:gd name="T10" fmla="*/ 21 w 22"/>
                <a:gd name="T11" fmla="*/ 58 h 74"/>
                <a:gd name="T12" fmla="*/ 21 w 22"/>
                <a:gd name="T13" fmla="*/ 74 h 74"/>
                <a:gd name="T14" fmla="*/ 3 w 22"/>
                <a:gd name="T15" fmla="*/ 74 h 74"/>
                <a:gd name="T16" fmla="*/ 3 w 22"/>
                <a:gd name="T17" fmla="*/ 69 h 74"/>
                <a:gd name="T18" fmla="*/ 2 w 22"/>
                <a:gd name="T19" fmla="*/ 46 h 74"/>
                <a:gd name="T20" fmla="*/ 2 w 22"/>
                <a:gd name="T21" fmla="*/ 24 h 74"/>
                <a:gd name="T22" fmla="*/ 0 w 22"/>
                <a:gd name="T23" fmla="*/ 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74">
                  <a:moveTo>
                    <a:pt x="0" y="0"/>
                  </a:moveTo>
                  <a:lnTo>
                    <a:pt x="8" y="0"/>
                  </a:lnTo>
                  <a:lnTo>
                    <a:pt x="15" y="3"/>
                  </a:lnTo>
                  <a:lnTo>
                    <a:pt x="22" y="7"/>
                  </a:lnTo>
                  <a:lnTo>
                    <a:pt x="22" y="46"/>
                  </a:lnTo>
                  <a:lnTo>
                    <a:pt x="21" y="58"/>
                  </a:lnTo>
                  <a:lnTo>
                    <a:pt x="21" y="74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2" y="46"/>
                  </a:lnTo>
                  <a:lnTo>
                    <a:pt x="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9" name="Freeform 143"/>
            <p:cNvSpPr>
              <a:spLocks/>
            </p:cNvSpPr>
            <p:nvPr userDrawn="1"/>
          </p:nvSpPr>
          <p:spPr bwMode="auto">
            <a:xfrm>
              <a:off x="8407" y="2539"/>
              <a:ext cx="73" cy="81"/>
            </a:xfrm>
            <a:custGeom>
              <a:avLst/>
              <a:gdLst>
                <a:gd name="T0" fmla="*/ 0 w 72"/>
                <a:gd name="T1" fmla="*/ 0 h 80"/>
                <a:gd name="T2" fmla="*/ 72 w 72"/>
                <a:gd name="T3" fmla="*/ 0 h 80"/>
                <a:gd name="T4" fmla="*/ 72 w 72"/>
                <a:gd name="T5" fmla="*/ 19 h 80"/>
                <a:gd name="T6" fmla="*/ 56 w 72"/>
                <a:gd name="T7" fmla="*/ 19 h 80"/>
                <a:gd name="T8" fmla="*/ 48 w 72"/>
                <a:gd name="T9" fmla="*/ 80 h 80"/>
                <a:gd name="T10" fmla="*/ 37 w 72"/>
                <a:gd name="T11" fmla="*/ 71 h 80"/>
                <a:gd name="T12" fmla="*/ 23 w 72"/>
                <a:gd name="T13" fmla="*/ 65 h 80"/>
                <a:gd name="T14" fmla="*/ 20 w 72"/>
                <a:gd name="T15" fmla="*/ 49 h 80"/>
                <a:gd name="T16" fmla="*/ 17 w 72"/>
                <a:gd name="T17" fmla="*/ 30 h 80"/>
                <a:gd name="T18" fmla="*/ 16 w 72"/>
                <a:gd name="T19" fmla="*/ 19 h 80"/>
                <a:gd name="T20" fmla="*/ 0 w 72"/>
                <a:gd name="T21" fmla="*/ 19 h 80"/>
                <a:gd name="T22" fmla="*/ 0 w 72"/>
                <a:gd name="T23" fmla="*/ 0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80">
                  <a:moveTo>
                    <a:pt x="0" y="0"/>
                  </a:moveTo>
                  <a:lnTo>
                    <a:pt x="72" y="0"/>
                  </a:lnTo>
                  <a:lnTo>
                    <a:pt x="72" y="19"/>
                  </a:lnTo>
                  <a:lnTo>
                    <a:pt x="56" y="19"/>
                  </a:lnTo>
                  <a:lnTo>
                    <a:pt x="48" y="80"/>
                  </a:lnTo>
                  <a:lnTo>
                    <a:pt x="37" y="71"/>
                  </a:lnTo>
                  <a:lnTo>
                    <a:pt x="23" y="65"/>
                  </a:lnTo>
                  <a:lnTo>
                    <a:pt x="20" y="49"/>
                  </a:lnTo>
                  <a:lnTo>
                    <a:pt x="17" y="3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0" name="Freeform 144"/>
            <p:cNvSpPr>
              <a:spLocks/>
            </p:cNvSpPr>
            <p:nvPr userDrawn="1"/>
          </p:nvSpPr>
          <p:spPr bwMode="auto">
            <a:xfrm>
              <a:off x="8407" y="2370"/>
              <a:ext cx="81" cy="157"/>
            </a:xfrm>
            <a:custGeom>
              <a:avLst/>
              <a:gdLst>
                <a:gd name="T0" fmla="*/ 49 w 82"/>
                <a:gd name="T1" fmla="*/ 0 h 157"/>
                <a:gd name="T2" fmla="*/ 46 w 82"/>
                <a:gd name="T3" fmla="*/ 12 h 157"/>
                <a:gd name="T4" fmla="*/ 46 w 82"/>
                <a:gd name="T5" fmla="*/ 25 h 157"/>
                <a:gd name="T6" fmla="*/ 49 w 82"/>
                <a:gd name="T7" fmla="*/ 37 h 157"/>
                <a:gd name="T8" fmla="*/ 52 w 82"/>
                <a:gd name="T9" fmla="*/ 34 h 157"/>
                <a:gd name="T10" fmla="*/ 55 w 82"/>
                <a:gd name="T11" fmla="*/ 33 h 157"/>
                <a:gd name="T12" fmla="*/ 62 w 82"/>
                <a:gd name="T13" fmla="*/ 26 h 157"/>
                <a:gd name="T14" fmla="*/ 64 w 82"/>
                <a:gd name="T15" fmla="*/ 25 h 157"/>
                <a:gd name="T16" fmla="*/ 66 w 82"/>
                <a:gd name="T17" fmla="*/ 23 h 157"/>
                <a:gd name="T18" fmla="*/ 73 w 82"/>
                <a:gd name="T19" fmla="*/ 40 h 157"/>
                <a:gd name="T20" fmla="*/ 79 w 82"/>
                <a:gd name="T21" fmla="*/ 58 h 157"/>
                <a:gd name="T22" fmla="*/ 82 w 82"/>
                <a:gd name="T23" fmla="*/ 77 h 157"/>
                <a:gd name="T24" fmla="*/ 79 w 82"/>
                <a:gd name="T25" fmla="*/ 96 h 157"/>
                <a:gd name="T26" fmla="*/ 75 w 82"/>
                <a:gd name="T27" fmla="*/ 106 h 157"/>
                <a:gd name="T28" fmla="*/ 73 w 82"/>
                <a:gd name="T29" fmla="*/ 92 h 157"/>
                <a:gd name="T30" fmla="*/ 68 w 82"/>
                <a:gd name="T31" fmla="*/ 82 h 157"/>
                <a:gd name="T32" fmla="*/ 60 w 82"/>
                <a:gd name="T33" fmla="*/ 75 h 157"/>
                <a:gd name="T34" fmla="*/ 62 w 82"/>
                <a:gd name="T35" fmla="*/ 85 h 157"/>
                <a:gd name="T36" fmla="*/ 64 w 82"/>
                <a:gd name="T37" fmla="*/ 93 h 157"/>
                <a:gd name="T38" fmla="*/ 67 w 82"/>
                <a:gd name="T39" fmla="*/ 104 h 157"/>
                <a:gd name="T40" fmla="*/ 68 w 82"/>
                <a:gd name="T41" fmla="*/ 125 h 157"/>
                <a:gd name="T42" fmla="*/ 64 w 82"/>
                <a:gd name="T43" fmla="*/ 141 h 157"/>
                <a:gd name="T44" fmla="*/ 55 w 82"/>
                <a:gd name="T45" fmla="*/ 157 h 157"/>
                <a:gd name="T46" fmla="*/ 23 w 82"/>
                <a:gd name="T47" fmla="*/ 157 h 157"/>
                <a:gd name="T48" fmla="*/ 11 w 82"/>
                <a:gd name="T49" fmla="*/ 140 h 157"/>
                <a:gd name="T50" fmla="*/ 4 w 82"/>
                <a:gd name="T51" fmla="*/ 119 h 157"/>
                <a:gd name="T52" fmla="*/ 0 w 82"/>
                <a:gd name="T53" fmla="*/ 99 h 157"/>
                <a:gd name="T54" fmla="*/ 0 w 82"/>
                <a:gd name="T55" fmla="*/ 77 h 157"/>
                <a:gd name="T56" fmla="*/ 3 w 82"/>
                <a:gd name="T57" fmla="*/ 56 h 157"/>
                <a:gd name="T58" fmla="*/ 3 w 82"/>
                <a:gd name="T59" fmla="*/ 55 h 157"/>
                <a:gd name="T60" fmla="*/ 8 w 82"/>
                <a:gd name="T61" fmla="*/ 67 h 157"/>
                <a:gd name="T62" fmla="*/ 16 w 82"/>
                <a:gd name="T63" fmla="*/ 77 h 157"/>
                <a:gd name="T64" fmla="*/ 27 w 82"/>
                <a:gd name="T65" fmla="*/ 84 h 157"/>
                <a:gd name="T66" fmla="*/ 26 w 82"/>
                <a:gd name="T67" fmla="*/ 78 h 157"/>
                <a:gd name="T68" fmla="*/ 23 w 82"/>
                <a:gd name="T69" fmla="*/ 74 h 157"/>
                <a:gd name="T70" fmla="*/ 18 w 82"/>
                <a:gd name="T71" fmla="*/ 63 h 157"/>
                <a:gd name="T72" fmla="*/ 15 w 82"/>
                <a:gd name="T73" fmla="*/ 48 h 157"/>
                <a:gd name="T74" fmla="*/ 16 w 82"/>
                <a:gd name="T75" fmla="*/ 31 h 157"/>
                <a:gd name="T76" fmla="*/ 22 w 82"/>
                <a:gd name="T77" fmla="*/ 16 h 157"/>
                <a:gd name="T78" fmla="*/ 30 w 82"/>
                <a:gd name="T79" fmla="*/ 8 h 157"/>
                <a:gd name="T80" fmla="*/ 38 w 82"/>
                <a:gd name="T81" fmla="*/ 3 h 157"/>
                <a:gd name="T82" fmla="*/ 49 w 82"/>
                <a:gd name="T83" fmla="*/ 0 h 1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2" h="157">
                  <a:moveTo>
                    <a:pt x="49" y="0"/>
                  </a:moveTo>
                  <a:lnTo>
                    <a:pt x="46" y="12"/>
                  </a:lnTo>
                  <a:lnTo>
                    <a:pt x="46" y="25"/>
                  </a:lnTo>
                  <a:lnTo>
                    <a:pt x="49" y="37"/>
                  </a:lnTo>
                  <a:lnTo>
                    <a:pt x="52" y="34"/>
                  </a:lnTo>
                  <a:lnTo>
                    <a:pt x="55" y="33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6" y="23"/>
                  </a:lnTo>
                  <a:lnTo>
                    <a:pt x="73" y="40"/>
                  </a:lnTo>
                  <a:lnTo>
                    <a:pt x="79" y="58"/>
                  </a:lnTo>
                  <a:lnTo>
                    <a:pt x="82" y="77"/>
                  </a:lnTo>
                  <a:lnTo>
                    <a:pt x="79" y="96"/>
                  </a:lnTo>
                  <a:lnTo>
                    <a:pt x="75" y="106"/>
                  </a:lnTo>
                  <a:lnTo>
                    <a:pt x="73" y="92"/>
                  </a:lnTo>
                  <a:lnTo>
                    <a:pt x="68" y="82"/>
                  </a:lnTo>
                  <a:lnTo>
                    <a:pt x="60" y="75"/>
                  </a:lnTo>
                  <a:lnTo>
                    <a:pt x="62" y="85"/>
                  </a:lnTo>
                  <a:lnTo>
                    <a:pt x="64" y="93"/>
                  </a:lnTo>
                  <a:lnTo>
                    <a:pt x="67" y="104"/>
                  </a:lnTo>
                  <a:lnTo>
                    <a:pt x="68" y="125"/>
                  </a:lnTo>
                  <a:lnTo>
                    <a:pt x="64" y="141"/>
                  </a:lnTo>
                  <a:lnTo>
                    <a:pt x="55" y="157"/>
                  </a:lnTo>
                  <a:lnTo>
                    <a:pt x="23" y="157"/>
                  </a:lnTo>
                  <a:lnTo>
                    <a:pt x="11" y="140"/>
                  </a:lnTo>
                  <a:lnTo>
                    <a:pt x="4" y="119"/>
                  </a:lnTo>
                  <a:lnTo>
                    <a:pt x="0" y="99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8" y="67"/>
                  </a:lnTo>
                  <a:lnTo>
                    <a:pt x="16" y="77"/>
                  </a:lnTo>
                  <a:lnTo>
                    <a:pt x="27" y="84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18" y="63"/>
                  </a:lnTo>
                  <a:lnTo>
                    <a:pt x="15" y="48"/>
                  </a:lnTo>
                  <a:lnTo>
                    <a:pt x="16" y="31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8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1" name="Freeform 145"/>
            <p:cNvSpPr>
              <a:spLocks/>
            </p:cNvSpPr>
            <p:nvPr userDrawn="1"/>
          </p:nvSpPr>
          <p:spPr bwMode="auto">
            <a:xfrm>
              <a:off x="8691" y="2462"/>
              <a:ext cx="38" cy="46"/>
            </a:xfrm>
            <a:custGeom>
              <a:avLst/>
              <a:gdLst>
                <a:gd name="T0" fmla="*/ 29 w 40"/>
                <a:gd name="T1" fmla="*/ 0 h 46"/>
                <a:gd name="T2" fmla="*/ 40 w 40"/>
                <a:gd name="T3" fmla="*/ 18 h 46"/>
                <a:gd name="T4" fmla="*/ 14 w 40"/>
                <a:gd name="T5" fmla="*/ 46 h 46"/>
                <a:gd name="T6" fmla="*/ 7 w 40"/>
                <a:gd name="T7" fmla="*/ 39 h 46"/>
                <a:gd name="T8" fmla="*/ 6 w 40"/>
                <a:gd name="T9" fmla="*/ 36 h 46"/>
                <a:gd name="T10" fmla="*/ 3 w 40"/>
                <a:gd name="T11" fmla="*/ 35 h 46"/>
                <a:gd name="T12" fmla="*/ 0 w 40"/>
                <a:gd name="T13" fmla="*/ 31 h 46"/>
                <a:gd name="T14" fmla="*/ 14 w 40"/>
                <a:gd name="T15" fmla="*/ 17 h 46"/>
                <a:gd name="T16" fmla="*/ 20 w 40"/>
                <a:gd name="T17" fmla="*/ 10 h 46"/>
                <a:gd name="T18" fmla="*/ 29 w 4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6">
                  <a:moveTo>
                    <a:pt x="29" y="0"/>
                  </a:moveTo>
                  <a:lnTo>
                    <a:pt x="40" y="18"/>
                  </a:lnTo>
                  <a:lnTo>
                    <a:pt x="14" y="46"/>
                  </a:lnTo>
                  <a:lnTo>
                    <a:pt x="7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4" y="17"/>
                  </a:lnTo>
                  <a:lnTo>
                    <a:pt x="2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2" name="Freeform 146"/>
            <p:cNvSpPr>
              <a:spLocks/>
            </p:cNvSpPr>
            <p:nvPr userDrawn="1"/>
          </p:nvSpPr>
          <p:spPr bwMode="auto">
            <a:xfrm>
              <a:off x="8760" y="2351"/>
              <a:ext cx="81" cy="81"/>
            </a:xfrm>
            <a:custGeom>
              <a:avLst/>
              <a:gdLst>
                <a:gd name="T0" fmla="*/ 45 w 78"/>
                <a:gd name="T1" fmla="*/ 0 h 82"/>
                <a:gd name="T2" fmla="*/ 56 w 78"/>
                <a:gd name="T3" fmla="*/ 2 h 82"/>
                <a:gd name="T4" fmla="*/ 66 w 78"/>
                <a:gd name="T5" fmla="*/ 8 h 82"/>
                <a:gd name="T6" fmla="*/ 74 w 78"/>
                <a:gd name="T7" fmla="*/ 17 h 82"/>
                <a:gd name="T8" fmla="*/ 78 w 78"/>
                <a:gd name="T9" fmla="*/ 30 h 82"/>
                <a:gd name="T10" fmla="*/ 78 w 78"/>
                <a:gd name="T11" fmla="*/ 42 h 82"/>
                <a:gd name="T12" fmla="*/ 71 w 78"/>
                <a:gd name="T13" fmla="*/ 56 h 82"/>
                <a:gd name="T14" fmla="*/ 59 w 78"/>
                <a:gd name="T15" fmla="*/ 66 h 82"/>
                <a:gd name="T16" fmla="*/ 45 w 78"/>
                <a:gd name="T17" fmla="*/ 72 h 82"/>
                <a:gd name="T18" fmla="*/ 30 w 78"/>
                <a:gd name="T19" fmla="*/ 78 h 82"/>
                <a:gd name="T20" fmla="*/ 14 w 78"/>
                <a:gd name="T21" fmla="*/ 82 h 82"/>
                <a:gd name="T22" fmla="*/ 0 w 78"/>
                <a:gd name="T23" fmla="*/ 63 h 82"/>
                <a:gd name="T24" fmla="*/ 3 w 78"/>
                <a:gd name="T25" fmla="*/ 49 h 82"/>
                <a:gd name="T26" fmla="*/ 7 w 78"/>
                <a:gd name="T27" fmla="*/ 34 h 82"/>
                <a:gd name="T28" fmla="*/ 12 w 78"/>
                <a:gd name="T29" fmla="*/ 22 h 82"/>
                <a:gd name="T30" fmla="*/ 20 w 78"/>
                <a:gd name="T31" fmla="*/ 11 h 82"/>
                <a:gd name="T32" fmla="*/ 34 w 78"/>
                <a:gd name="T33" fmla="*/ 2 h 82"/>
                <a:gd name="T34" fmla="*/ 45 w 78"/>
                <a:gd name="T35" fmla="*/ 0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82">
                  <a:moveTo>
                    <a:pt x="45" y="0"/>
                  </a:moveTo>
                  <a:lnTo>
                    <a:pt x="56" y="2"/>
                  </a:lnTo>
                  <a:lnTo>
                    <a:pt x="66" y="8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1" y="56"/>
                  </a:lnTo>
                  <a:lnTo>
                    <a:pt x="59" y="66"/>
                  </a:lnTo>
                  <a:lnTo>
                    <a:pt x="45" y="72"/>
                  </a:lnTo>
                  <a:lnTo>
                    <a:pt x="30" y="78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3" y="49"/>
                  </a:lnTo>
                  <a:lnTo>
                    <a:pt x="7" y="34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34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3" name="Rectangle 147"/>
            <p:cNvSpPr>
              <a:spLocks noChangeArrowheads="1"/>
            </p:cNvSpPr>
            <p:nvPr userDrawn="1"/>
          </p:nvSpPr>
          <p:spPr bwMode="auto">
            <a:xfrm>
              <a:off x="8741" y="2800"/>
              <a:ext cx="196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4" name="Freeform 148"/>
            <p:cNvSpPr>
              <a:spLocks/>
            </p:cNvSpPr>
            <p:nvPr userDrawn="1"/>
          </p:nvSpPr>
          <p:spPr bwMode="auto">
            <a:xfrm>
              <a:off x="8407" y="2408"/>
              <a:ext cx="380" cy="798"/>
            </a:xfrm>
            <a:custGeom>
              <a:avLst/>
              <a:gdLst>
                <a:gd name="T0" fmla="*/ 349 w 381"/>
                <a:gd name="T1" fmla="*/ 16 h 796"/>
                <a:gd name="T2" fmla="*/ 376 w 381"/>
                <a:gd name="T3" fmla="*/ 68 h 796"/>
                <a:gd name="T4" fmla="*/ 363 w 381"/>
                <a:gd name="T5" fmla="*/ 184 h 796"/>
                <a:gd name="T6" fmla="*/ 308 w 381"/>
                <a:gd name="T7" fmla="*/ 238 h 796"/>
                <a:gd name="T8" fmla="*/ 299 w 381"/>
                <a:gd name="T9" fmla="*/ 344 h 796"/>
                <a:gd name="T10" fmla="*/ 313 w 381"/>
                <a:gd name="T11" fmla="*/ 412 h 796"/>
                <a:gd name="T12" fmla="*/ 291 w 381"/>
                <a:gd name="T13" fmla="*/ 456 h 796"/>
                <a:gd name="T14" fmla="*/ 238 w 381"/>
                <a:gd name="T15" fmla="*/ 499 h 796"/>
                <a:gd name="T16" fmla="*/ 264 w 381"/>
                <a:gd name="T17" fmla="*/ 572 h 796"/>
                <a:gd name="T18" fmla="*/ 275 w 381"/>
                <a:gd name="T19" fmla="*/ 653 h 796"/>
                <a:gd name="T20" fmla="*/ 265 w 381"/>
                <a:gd name="T21" fmla="*/ 682 h 796"/>
                <a:gd name="T22" fmla="*/ 250 w 381"/>
                <a:gd name="T23" fmla="*/ 720 h 796"/>
                <a:gd name="T24" fmla="*/ 216 w 381"/>
                <a:gd name="T25" fmla="*/ 741 h 796"/>
                <a:gd name="T26" fmla="*/ 200 w 381"/>
                <a:gd name="T27" fmla="*/ 737 h 796"/>
                <a:gd name="T28" fmla="*/ 220 w 381"/>
                <a:gd name="T29" fmla="*/ 698 h 796"/>
                <a:gd name="T30" fmla="*/ 233 w 381"/>
                <a:gd name="T31" fmla="*/ 653 h 796"/>
                <a:gd name="T32" fmla="*/ 199 w 381"/>
                <a:gd name="T33" fmla="*/ 535 h 796"/>
                <a:gd name="T34" fmla="*/ 194 w 381"/>
                <a:gd name="T35" fmla="*/ 569 h 796"/>
                <a:gd name="T36" fmla="*/ 152 w 381"/>
                <a:gd name="T37" fmla="*/ 649 h 796"/>
                <a:gd name="T38" fmla="*/ 130 w 381"/>
                <a:gd name="T39" fmla="*/ 720 h 796"/>
                <a:gd name="T40" fmla="*/ 84 w 381"/>
                <a:gd name="T41" fmla="*/ 796 h 796"/>
                <a:gd name="T42" fmla="*/ 67 w 381"/>
                <a:gd name="T43" fmla="*/ 789 h 796"/>
                <a:gd name="T44" fmla="*/ 57 w 381"/>
                <a:gd name="T45" fmla="*/ 757 h 796"/>
                <a:gd name="T46" fmla="*/ 89 w 381"/>
                <a:gd name="T47" fmla="*/ 715 h 796"/>
                <a:gd name="T48" fmla="*/ 107 w 381"/>
                <a:gd name="T49" fmla="*/ 668 h 796"/>
                <a:gd name="T50" fmla="*/ 123 w 381"/>
                <a:gd name="T51" fmla="*/ 594 h 796"/>
                <a:gd name="T52" fmla="*/ 154 w 381"/>
                <a:gd name="T53" fmla="*/ 507 h 796"/>
                <a:gd name="T54" fmla="*/ 202 w 381"/>
                <a:gd name="T55" fmla="*/ 392 h 796"/>
                <a:gd name="T56" fmla="*/ 214 w 381"/>
                <a:gd name="T57" fmla="*/ 312 h 796"/>
                <a:gd name="T58" fmla="*/ 200 w 381"/>
                <a:gd name="T59" fmla="*/ 308 h 796"/>
                <a:gd name="T60" fmla="*/ 192 w 381"/>
                <a:gd name="T61" fmla="*/ 295 h 796"/>
                <a:gd name="T62" fmla="*/ 170 w 381"/>
                <a:gd name="T63" fmla="*/ 309 h 796"/>
                <a:gd name="T64" fmla="*/ 121 w 381"/>
                <a:gd name="T65" fmla="*/ 350 h 796"/>
                <a:gd name="T66" fmla="*/ 108 w 381"/>
                <a:gd name="T67" fmla="*/ 342 h 796"/>
                <a:gd name="T68" fmla="*/ 78 w 381"/>
                <a:gd name="T69" fmla="*/ 304 h 796"/>
                <a:gd name="T70" fmla="*/ 51 w 381"/>
                <a:gd name="T71" fmla="*/ 269 h 796"/>
                <a:gd name="T72" fmla="*/ 12 w 381"/>
                <a:gd name="T73" fmla="*/ 257 h 796"/>
                <a:gd name="T74" fmla="*/ 0 w 381"/>
                <a:gd name="T75" fmla="*/ 211 h 796"/>
                <a:gd name="T76" fmla="*/ 29 w 381"/>
                <a:gd name="T77" fmla="*/ 210 h 796"/>
                <a:gd name="T78" fmla="*/ 85 w 381"/>
                <a:gd name="T79" fmla="*/ 262 h 796"/>
                <a:gd name="T80" fmla="*/ 126 w 381"/>
                <a:gd name="T81" fmla="*/ 297 h 796"/>
                <a:gd name="T82" fmla="*/ 170 w 381"/>
                <a:gd name="T83" fmla="*/ 243 h 796"/>
                <a:gd name="T84" fmla="*/ 209 w 381"/>
                <a:gd name="T85" fmla="*/ 224 h 796"/>
                <a:gd name="T86" fmla="*/ 198 w 381"/>
                <a:gd name="T87" fmla="*/ 155 h 796"/>
                <a:gd name="T88" fmla="*/ 200 w 381"/>
                <a:gd name="T89" fmla="*/ 89 h 796"/>
                <a:gd name="T90" fmla="*/ 224 w 381"/>
                <a:gd name="T91" fmla="*/ 81 h 796"/>
                <a:gd name="T92" fmla="*/ 243 w 381"/>
                <a:gd name="T93" fmla="*/ 81 h 796"/>
                <a:gd name="T94" fmla="*/ 262 w 381"/>
                <a:gd name="T95" fmla="*/ 85 h 796"/>
                <a:gd name="T96" fmla="*/ 271 w 381"/>
                <a:gd name="T97" fmla="*/ 150 h 796"/>
                <a:gd name="T98" fmla="*/ 251 w 381"/>
                <a:gd name="T99" fmla="*/ 177 h 796"/>
                <a:gd name="T100" fmla="*/ 255 w 381"/>
                <a:gd name="T101" fmla="*/ 191 h 796"/>
                <a:gd name="T102" fmla="*/ 276 w 381"/>
                <a:gd name="T103" fmla="*/ 196 h 796"/>
                <a:gd name="T104" fmla="*/ 304 w 381"/>
                <a:gd name="T105" fmla="*/ 172 h 796"/>
                <a:gd name="T106" fmla="*/ 346 w 381"/>
                <a:gd name="T107" fmla="*/ 129 h 796"/>
                <a:gd name="T108" fmla="*/ 337 w 381"/>
                <a:gd name="T109" fmla="*/ 67 h 796"/>
                <a:gd name="T110" fmla="*/ 321 w 381"/>
                <a:gd name="T111" fmla="*/ 30 h 7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1" h="796">
                  <a:moveTo>
                    <a:pt x="337" y="0"/>
                  </a:moveTo>
                  <a:lnTo>
                    <a:pt x="337" y="1"/>
                  </a:lnTo>
                  <a:lnTo>
                    <a:pt x="349" y="16"/>
                  </a:lnTo>
                  <a:lnTo>
                    <a:pt x="361" y="33"/>
                  </a:lnTo>
                  <a:lnTo>
                    <a:pt x="371" y="49"/>
                  </a:lnTo>
                  <a:lnTo>
                    <a:pt x="376" y="68"/>
                  </a:lnTo>
                  <a:lnTo>
                    <a:pt x="381" y="118"/>
                  </a:lnTo>
                  <a:lnTo>
                    <a:pt x="381" y="169"/>
                  </a:lnTo>
                  <a:lnTo>
                    <a:pt x="363" y="184"/>
                  </a:lnTo>
                  <a:lnTo>
                    <a:pt x="342" y="198"/>
                  </a:lnTo>
                  <a:lnTo>
                    <a:pt x="323" y="210"/>
                  </a:lnTo>
                  <a:lnTo>
                    <a:pt x="308" y="238"/>
                  </a:lnTo>
                  <a:lnTo>
                    <a:pt x="304" y="267"/>
                  </a:lnTo>
                  <a:lnTo>
                    <a:pt x="293" y="322"/>
                  </a:lnTo>
                  <a:lnTo>
                    <a:pt x="299" y="344"/>
                  </a:lnTo>
                  <a:lnTo>
                    <a:pt x="306" y="367"/>
                  </a:lnTo>
                  <a:lnTo>
                    <a:pt x="312" y="390"/>
                  </a:lnTo>
                  <a:lnTo>
                    <a:pt x="313" y="412"/>
                  </a:lnTo>
                  <a:lnTo>
                    <a:pt x="309" y="433"/>
                  </a:lnTo>
                  <a:lnTo>
                    <a:pt x="301" y="445"/>
                  </a:lnTo>
                  <a:lnTo>
                    <a:pt x="291" y="456"/>
                  </a:lnTo>
                  <a:lnTo>
                    <a:pt x="280" y="465"/>
                  </a:lnTo>
                  <a:lnTo>
                    <a:pt x="271" y="473"/>
                  </a:lnTo>
                  <a:lnTo>
                    <a:pt x="238" y="499"/>
                  </a:lnTo>
                  <a:lnTo>
                    <a:pt x="253" y="522"/>
                  </a:lnTo>
                  <a:lnTo>
                    <a:pt x="261" y="546"/>
                  </a:lnTo>
                  <a:lnTo>
                    <a:pt x="264" y="572"/>
                  </a:lnTo>
                  <a:lnTo>
                    <a:pt x="264" y="631"/>
                  </a:lnTo>
                  <a:lnTo>
                    <a:pt x="266" y="639"/>
                  </a:lnTo>
                  <a:lnTo>
                    <a:pt x="275" y="653"/>
                  </a:lnTo>
                  <a:lnTo>
                    <a:pt x="277" y="661"/>
                  </a:lnTo>
                  <a:lnTo>
                    <a:pt x="273" y="669"/>
                  </a:lnTo>
                  <a:lnTo>
                    <a:pt x="265" y="682"/>
                  </a:lnTo>
                  <a:lnTo>
                    <a:pt x="257" y="693"/>
                  </a:lnTo>
                  <a:lnTo>
                    <a:pt x="251" y="707"/>
                  </a:lnTo>
                  <a:lnTo>
                    <a:pt x="250" y="720"/>
                  </a:lnTo>
                  <a:lnTo>
                    <a:pt x="240" y="731"/>
                  </a:lnTo>
                  <a:lnTo>
                    <a:pt x="228" y="738"/>
                  </a:lnTo>
                  <a:lnTo>
                    <a:pt x="216" y="741"/>
                  </a:lnTo>
                  <a:lnTo>
                    <a:pt x="202" y="741"/>
                  </a:lnTo>
                  <a:lnTo>
                    <a:pt x="200" y="738"/>
                  </a:lnTo>
                  <a:lnTo>
                    <a:pt x="200" y="737"/>
                  </a:lnTo>
                  <a:lnTo>
                    <a:pt x="206" y="726"/>
                  </a:lnTo>
                  <a:lnTo>
                    <a:pt x="213" y="713"/>
                  </a:lnTo>
                  <a:lnTo>
                    <a:pt x="220" y="698"/>
                  </a:lnTo>
                  <a:lnTo>
                    <a:pt x="222" y="683"/>
                  </a:lnTo>
                  <a:lnTo>
                    <a:pt x="227" y="667"/>
                  </a:lnTo>
                  <a:lnTo>
                    <a:pt x="233" y="653"/>
                  </a:lnTo>
                  <a:lnTo>
                    <a:pt x="214" y="595"/>
                  </a:lnTo>
                  <a:lnTo>
                    <a:pt x="205" y="565"/>
                  </a:lnTo>
                  <a:lnTo>
                    <a:pt x="199" y="535"/>
                  </a:lnTo>
                  <a:lnTo>
                    <a:pt x="198" y="532"/>
                  </a:lnTo>
                  <a:lnTo>
                    <a:pt x="192" y="551"/>
                  </a:lnTo>
                  <a:lnTo>
                    <a:pt x="194" y="569"/>
                  </a:lnTo>
                  <a:lnTo>
                    <a:pt x="199" y="586"/>
                  </a:lnTo>
                  <a:lnTo>
                    <a:pt x="166" y="627"/>
                  </a:lnTo>
                  <a:lnTo>
                    <a:pt x="152" y="649"/>
                  </a:lnTo>
                  <a:lnTo>
                    <a:pt x="141" y="671"/>
                  </a:lnTo>
                  <a:lnTo>
                    <a:pt x="133" y="694"/>
                  </a:lnTo>
                  <a:lnTo>
                    <a:pt x="130" y="720"/>
                  </a:lnTo>
                  <a:lnTo>
                    <a:pt x="100" y="770"/>
                  </a:lnTo>
                  <a:lnTo>
                    <a:pt x="86" y="795"/>
                  </a:lnTo>
                  <a:lnTo>
                    <a:pt x="84" y="796"/>
                  </a:lnTo>
                  <a:lnTo>
                    <a:pt x="78" y="796"/>
                  </a:lnTo>
                  <a:lnTo>
                    <a:pt x="73" y="793"/>
                  </a:lnTo>
                  <a:lnTo>
                    <a:pt x="67" y="789"/>
                  </a:lnTo>
                  <a:lnTo>
                    <a:pt x="59" y="777"/>
                  </a:lnTo>
                  <a:lnTo>
                    <a:pt x="57" y="773"/>
                  </a:lnTo>
                  <a:lnTo>
                    <a:pt x="57" y="757"/>
                  </a:lnTo>
                  <a:lnTo>
                    <a:pt x="62" y="746"/>
                  </a:lnTo>
                  <a:lnTo>
                    <a:pt x="68" y="735"/>
                  </a:lnTo>
                  <a:lnTo>
                    <a:pt x="89" y="715"/>
                  </a:lnTo>
                  <a:lnTo>
                    <a:pt x="97" y="705"/>
                  </a:lnTo>
                  <a:lnTo>
                    <a:pt x="104" y="693"/>
                  </a:lnTo>
                  <a:lnTo>
                    <a:pt x="107" y="668"/>
                  </a:lnTo>
                  <a:lnTo>
                    <a:pt x="111" y="643"/>
                  </a:lnTo>
                  <a:lnTo>
                    <a:pt x="117" y="619"/>
                  </a:lnTo>
                  <a:lnTo>
                    <a:pt x="123" y="594"/>
                  </a:lnTo>
                  <a:lnTo>
                    <a:pt x="134" y="572"/>
                  </a:lnTo>
                  <a:lnTo>
                    <a:pt x="150" y="551"/>
                  </a:lnTo>
                  <a:lnTo>
                    <a:pt x="154" y="507"/>
                  </a:lnTo>
                  <a:lnTo>
                    <a:pt x="163" y="467"/>
                  </a:lnTo>
                  <a:lnTo>
                    <a:pt x="180" y="429"/>
                  </a:lnTo>
                  <a:lnTo>
                    <a:pt x="202" y="392"/>
                  </a:lnTo>
                  <a:lnTo>
                    <a:pt x="229" y="359"/>
                  </a:lnTo>
                  <a:lnTo>
                    <a:pt x="222" y="335"/>
                  </a:lnTo>
                  <a:lnTo>
                    <a:pt x="214" y="312"/>
                  </a:lnTo>
                  <a:lnTo>
                    <a:pt x="210" y="312"/>
                  </a:lnTo>
                  <a:lnTo>
                    <a:pt x="206" y="311"/>
                  </a:lnTo>
                  <a:lnTo>
                    <a:pt x="200" y="308"/>
                  </a:lnTo>
                  <a:lnTo>
                    <a:pt x="196" y="305"/>
                  </a:lnTo>
                  <a:lnTo>
                    <a:pt x="194" y="301"/>
                  </a:lnTo>
                  <a:lnTo>
                    <a:pt x="192" y="295"/>
                  </a:lnTo>
                  <a:lnTo>
                    <a:pt x="191" y="291"/>
                  </a:lnTo>
                  <a:lnTo>
                    <a:pt x="189" y="286"/>
                  </a:lnTo>
                  <a:lnTo>
                    <a:pt x="170" y="309"/>
                  </a:lnTo>
                  <a:lnTo>
                    <a:pt x="148" y="331"/>
                  </a:lnTo>
                  <a:lnTo>
                    <a:pt x="123" y="349"/>
                  </a:lnTo>
                  <a:lnTo>
                    <a:pt x="121" y="350"/>
                  </a:lnTo>
                  <a:lnTo>
                    <a:pt x="118" y="349"/>
                  </a:lnTo>
                  <a:lnTo>
                    <a:pt x="114" y="346"/>
                  </a:lnTo>
                  <a:lnTo>
                    <a:pt x="108" y="342"/>
                  </a:lnTo>
                  <a:lnTo>
                    <a:pt x="95" y="328"/>
                  </a:lnTo>
                  <a:lnTo>
                    <a:pt x="85" y="316"/>
                  </a:lnTo>
                  <a:lnTo>
                    <a:pt x="78" y="304"/>
                  </a:lnTo>
                  <a:lnTo>
                    <a:pt x="70" y="290"/>
                  </a:lnTo>
                  <a:lnTo>
                    <a:pt x="62" y="279"/>
                  </a:lnTo>
                  <a:lnTo>
                    <a:pt x="51" y="269"/>
                  </a:lnTo>
                  <a:lnTo>
                    <a:pt x="38" y="264"/>
                  </a:lnTo>
                  <a:lnTo>
                    <a:pt x="23" y="262"/>
                  </a:lnTo>
                  <a:lnTo>
                    <a:pt x="12" y="257"/>
                  </a:lnTo>
                  <a:lnTo>
                    <a:pt x="7" y="247"/>
                  </a:lnTo>
                  <a:lnTo>
                    <a:pt x="3" y="236"/>
                  </a:lnTo>
                  <a:lnTo>
                    <a:pt x="0" y="211"/>
                  </a:lnTo>
                  <a:lnTo>
                    <a:pt x="8" y="207"/>
                  </a:lnTo>
                  <a:lnTo>
                    <a:pt x="19" y="207"/>
                  </a:lnTo>
                  <a:lnTo>
                    <a:pt x="29" y="210"/>
                  </a:lnTo>
                  <a:lnTo>
                    <a:pt x="49" y="224"/>
                  </a:lnTo>
                  <a:lnTo>
                    <a:pt x="68" y="243"/>
                  </a:lnTo>
                  <a:lnTo>
                    <a:pt x="85" y="262"/>
                  </a:lnTo>
                  <a:lnTo>
                    <a:pt x="104" y="280"/>
                  </a:lnTo>
                  <a:lnTo>
                    <a:pt x="115" y="290"/>
                  </a:lnTo>
                  <a:lnTo>
                    <a:pt x="126" y="297"/>
                  </a:lnTo>
                  <a:lnTo>
                    <a:pt x="143" y="282"/>
                  </a:lnTo>
                  <a:lnTo>
                    <a:pt x="158" y="264"/>
                  </a:lnTo>
                  <a:lnTo>
                    <a:pt x="170" y="243"/>
                  </a:lnTo>
                  <a:lnTo>
                    <a:pt x="180" y="232"/>
                  </a:lnTo>
                  <a:lnTo>
                    <a:pt x="194" y="225"/>
                  </a:lnTo>
                  <a:lnTo>
                    <a:pt x="209" y="224"/>
                  </a:lnTo>
                  <a:lnTo>
                    <a:pt x="220" y="210"/>
                  </a:lnTo>
                  <a:lnTo>
                    <a:pt x="213" y="178"/>
                  </a:lnTo>
                  <a:lnTo>
                    <a:pt x="198" y="155"/>
                  </a:lnTo>
                  <a:lnTo>
                    <a:pt x="185" y="132"/>
                  </a:lnTo>
                  <a:lnTo>
                    <a:pt x="194" y="99"/>
                  </a:lnTo>
                  <a:lnTo>
                    <a:pt x="200" y="89"/>
                  </a:lnTo>
                  <a:lnTo>
                    <a:pt x="210" y="82"/>
                  </a:lnTo>
                  <a:lnTo>
                    <a:pt x="217" y="79"/>
                  </a:lnTo>
                  <a:lnTo>
                    <a:pt x="224" y="81"/>
                  </a:lnTo>
                  <a:lnTo>
                    <a:pt x="231" y="84"/>
                  </a:lnTo>
                  <a:lnTo>
                    <a:pt x="238" y="85"/>
                  </a:lnTo>
                  <a:lnTo>
                    <a:pt x="243" y="81"/>
                  </a:lnTo>
                  <a:lnTo>
                    <a:pt x="253" y="81"/>
                  </a:lnTo>
                  <a:lnTo>
                    <a:pt x="258" y="82"/>
                  </a:lnTo>
                  <a:lnTo>
                    <a:pt x="262" y="85"/>
                  </a:lnTo>
                  <a:lnTo>
                    <a:pt x="276" y="112"/>
                  </a:lnTo>
                  <a:lnTo>
                    <a:pt x="279" y="128"/>
                  </a:lnTo>
                  <a:lnTo>
                    <a:pt x="271" y="150"/>
                  </a:lnTo>
                  <a:lnTo>
                    <a:pt x="260" y="170"/>
                  </a:lnTo>
                  <a:lnTo>
                    <a:pt x="254" y="176"/>
                  </a:lnTo>
                  <a:lnTo>
                    <a:pt x="251" y="177"/>
                  </a:lnTo>
                  <a:lnTo>
                    <a:pt x="253" y="181"/>
                  </a:lnTo>
                  <a:lnTo>
                    <a:pt x="254" y="187"/>
                  </a:lnTo>
                  <a:lnTo>
                    <a:pt x="255" y="191"/>
                  </a:lnTo>
                  <a:lnTo>
                    <a:pt x="258" y="195"/>
                  </a:lnTo>
                  <a:lnTo>
                    <a:pt x="262" y="196"/>
                  </a:lnTo>
                  <a:lnTo>
                    <a:pt x="276" y="196"/>
                  </a:lnTo>
                  <a:lnTo>
                    <a:pt x="283" y="185"/>
                  </a:lnTo>
                  <a:lnTo>
                    <a:pt x="291" y="177"/>
                  </a:lnTo>
                  <a:lnTo>
                    <a:pt x="304" y="172"/>
                  </a:lnTo>
                  <a:lnTo>
                    <a:pt x="315" y="167"/>
                  </a:lnTo>
                  <a:lnTo>
                    <a:pt x="346" y="147"/>
                  </a:lnTo>
                  <a:lnTo>
                    <a:pt x="346" y="129"/>
                  </a:lnTo>
                  <a:lnTo>
                    <a:pt x="352" y="93"/>
                  </a:lnTo>
                  <a:lnTo>
                    <a:pt x="349" y="75"/>
                  </a:lnTo>
                  <a:lnTo>
                    <a:pt x="337" y="67"/>
                  </a:lnTo>
                  <a:lnTo>
                    <a:pt x="330" y="56"/>
                  </a:lnTo>
                  <a:lnTo>
                    <a:pt x="324" y="42"/>
                  </a:lnTo>
                  <a:lnTo>
                    <a:pt x="321" y="30"/>
                  </a:lnTo>
                  <a:lnTo>
                    <a:pt x="327" y="1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5" name="Freeform 149"/>
            <p:cNvSpPr>
              <a:spLocks/>
            </p:cNvSpPr>
            <p:nvPr userDrawn="1"/>
          </p:nvSpPr>
          <p:spPr bwMode="auto">
            <a:xfrm>
              <a:off x="8799" y="2980"/>
              <a:ext cx="119" cy="180"/>
            </a:xfrm>
            <a:custGeom>
              <a:avLst/>
              <a:gdLst>
                <a:gd name="T0" fmla="*/ 12 w 118"/>
                <a:gd name="T1" fmla="*/ 0 h 180"/>
                <a:gd name="T2" fmla="*/ 14 w 118"/>
                <a:gd name="T3" fmla="*/ 10 h 180"/>
                <a:gd name="T4" fmla="*/ 18 w 118"/>
                <a:gd name="T5" fmla="*/ 18 h 180"/>
                <a:gd name="T6" fmla="*/ 23 w 118"/>
                <a:gd name="T7" fmla="*/ 25 h 180"/>
                <a:gd name="T8" fmla="*/ 38 w 118"/>
                <a:gd name="T9" fmla="*/ 39 h 180"/>
                <a:gd name="T10" fmla="*/ 71 w 118"/>
                <a:gd name="T11" fmla="*/ 69 h 180"/>
                <a:gd name="T12" fmla="*/ 86 w 118"/>
                <a:gd name="T13" fmla="*/ 83 h 180"/>
                <a:gd name="T14" fmla="*/ 100 w 118"/>
                <a:gd name="T15" fmla="*/ 96 h 180"/>
                <a:gd name="T16" fmla="*/ 110 w 118"/>
                <a:gd name="T17" fmla="*/ 107 h 180"/>
                <a:gd name="T18" fmla="*/ 114 w 118"/>
                <a:gd name="T19" fmla="*/ 117 h 180"/>
                <a:gd name="T20" fmla="*/ 117 w 118"/>
                <a:gd name="T21" fmla="*/ 131 h 180"/>
                <a:gd name="T22" fmla="*/ 117 w 118"/>
                <a:gd name="T23" fmla="*/ 144 h 180"/>
                <a:gd name="T24" fmla="*/ 118 w 118"/>
                <a:gd name="T25" fmla="*/ 158 h 180"/>
                <a:gd name="T26" fmla="*/ 104 w 118"/>
                <a:gd name="T27" fmla="*/ 169 h 180"/>
                <a:gd name="T28" fmla="*/ 89 w 118"/>
                <a:gd name="T29" fmla="*/ 180 h 180"/>
                <a:gd name="T30" fmla="*/ 91 w 118"/>
                <a:gd name="T31" fmla="*/ 164 h 180"/>
                <a:gd name="T32" fmla="*/ 91 w 118"/>
                <a:gd name="T33" fmla="*/ 149 h 180"/>
                <a:gd name="T34" fmla="*/ 89 w 118"/>
                <a:gd name="T35" fmla="*/ 135 h 180"/>
                <a:gd name="T36" fmla="*/ 84 w 118"/>
                <a:gd name="T37" fmla="*/ 124 h 180"/>
                <a:gd name="T38" fmla="*/ 47 w 118"/>
                <a:gd name="T39" fmla="*/ 87 h 180"/>
                <a:gd name="T40" fmla="*/ 11 w 118"/>
                <a:gd name="T41" fmla="*/ 52 h 180"/>
                <a:gd name="T42" fmla="*/ 4 w 118"/>
                <a:gd name="T43" fmla="*/ 41 h 180"/>
                <a:gd name="T44" fmla="*/ 0 w 118"/>
                <a:gd name="T45" fmla="*/ 30 h 180"/>
                <a:gd name="T46" fmla="*/ 1 w 118"/>
                <a:gd name="T47" fmla="*/ 18 h 180"/>
                <a:gd name="T48" fmla="*/ 4 w 118"/>
                <a:gd name="T49" fmla="*/ 11 h 180"/>
                <a:gd name="T50" fmla="*/ 12 w 118"/>
                <a:gd name="T51" fmla="*/ 0 h 1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180">
                  <a:moveTo>
                    <a:pt x="12" y="0"/>
                  </a:moveTo>
                  <a:lnTo>
                    <a:pt x="14" y="10"/>
                  </a:lnTo>
                  <a:lnTo>
                    <a:pt x="18" y="18"/>
                  </a:lnTo>
                  <a:lnTo>
                    <a:pt x="23" y="25"/>
                  </a:lnTo>
                  <a:lnTo>
                    <a:pt x="38" y="39"/>
                  </a:lnTo>
                  <a:lnTo>
                    <a:pt x="71" y="69"/>
                  </a:lnTo>
                  <a:lnTo>
                    <a:pt x="86" y="83"/>
                  </a:lnTo>
                  <a:lnTo>
                    <a:pt x="100" y="96"/>
                  </a:lnTo>
                  <a:lnTo>
                    <a:pt x="110" y="107"/>
                  </a:lnTo>
                  <a:lnTo>
                    <a:pt x="114" y="117"/>
                  </a:lnTo>
                  <a:lnTo>
                    <a:pt x="117" y="131"/>
                  </a:lnTo>
                  <a:lnTo>
                    <a:pt x="117" y="144"/>
                  </a:lnTo>
                  <a:lnTo>
                    <a:pt x="118" y="158"/>
                  </a:lnTo>
                  <a:lnTo>
                    <a:pt x="104" y="169"/>
                  </a:lnTo>
                  <a:lnTo>
                    <a:pt x="89" y="180"/>
                  </a:lnTo>
                  <a:lnTo>
                    <a:pt x="91" y="164"/>
                  </a:lnTo>
                  <a:lnTo>
                    <a:pt x="91" y="149"/>
                  </a:lnTo>
                  <a:lnTo>
                    <a:pt x="89" y="135"/>
                  </a:lnTo>
                  <a:lnTo>
                    <a:pt x="84" y="124"/>
                  </a:lnTo>
                  <a:lnTo>
                    <a:pt x="47" y="87"/>
                  </a:lnTo>
                  <a:lnTo>
                    <a:pt x="11" y="52"/>
                  </a:lnTo>
                  <a:lnTo>
                    <a:pt x="4" y="41"/>
                  </a:lnTo>
                  <a:lnTo>
                    <a:pt x="0" y="30"/>
                  </a:lnTo>
                  <a:lnTo>
                    <a:pt x="1" y="18"/>
                  </a:lnTo>
                  <a:lnTo>
                    <a:pt x="4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6" name="Freeform 150"/>
            <p:cNvSpPr>
              <a:spLocks/>
            </p:cNvSpPr>
            <p:nvPr userDrawn="1"/>
          </p:nvSpPr>
          <p:spPr bwMode="auto">
            <a:xfrm>
              <a:off x="8799" y="3068"/>
              <a:ext cx="73" cy="92"/>
            </a:xfrm>
            <a:custGeom>
              <a:avLst/>
              <a:gdLst>
                <a:gd name="T0" fmla="*/ 27 w 76"/>
                <a:gd name="T1" fmla="*/ 0 h 93"/>
                <a:gd name="T2" fmla="*/ 76 w 76"/>
                <a:gd name="T3" fmla="*/ 49 h 93"/>
                <a:gd name="T4" fmla="*/ 76 w 76"/>
                <a:gd name="T5" fmla="*/ 77 h 93"/>
                <a:gd name="T6" fmla="*/ 73 w 76"/>
                <a:gd name="T7" fmla="*/ 82 h 93"/>
                <a:gd name="T8" fmla="*/ 71 w 76"/>
                <a:gd name="T9" fmla="*/ 84 h 93"/>
                <a:gd name="T10" fmla="*/ 68 w 76"/>
                <a:gd name="T11" fmla="*/ 86 h 93"/>
                <a:gd name="T12" fmla="*/ 61 w 76"/>
                <a:gd name="T13" fmla="*/ 93 h 93"/>
                <a:gd name="T14" fmla="*/ 47 w 76"/>
                <a:gd name="T15" fmla="*/ 76 h 93"/>
                <a:gd name="T16" fmla="*/ 47 w 76"/>
                <a:gd name="T17" fmla="*/ 28 h 93"/>
                <a:gd name="T18" fmla="*/ 38 w 76"/>
                <a:gd name="T19" fmla="*/ 36 h 93"/>
                <a:gd name="T20" fmla="*/ 33 w 76"/>
                <a:gd name="T21" fmla="*/ 47 h 93"/>
                <a:gd name="T22" fmla="*/ 32 w 76"/>
                <a:gd name="T23" fmla="*/ 61 h 93"/>
                <a:gd name="T24" fmla="*/ 32 w 76"/>
                <a:gd name="T25" fmla="*/ 91 h 93"/>
                <a:gd name="T26" fmla="*/ 21 w 76"/>
                <a:gd name="T27" fmla="*/ 83 h 93"/>
                <a:gd name="T28" fmla="*/ 13 w 76"/>
                <a:gd name="T29" fmla="*/ 75 h 93"/>
                <a:gd name="T30" fmla="*/ 2 w 76"/>
                <a:gd name="T31" fmla="*/ 65 h 93"/>
                <a:gd name="T32" fmla="*/ 0 w 76"/>
                <a:gd name="T33" fmla="*/ 49 h 93"/>
                <a:gd name="T34" fmla="*/ 5 w 76"/>
                <a:gd name="T35" fmla="*/ 36 h 93"/>
                <a:gd name="T36" fmla="*/ 10 w 76"/>
                <a:gd name="T37" fmla="*/ 24 h 93"/>
                <a:gd name="T38" fmla="*/ 18 w 76"/>
                <a:gd name="T39" fmla="*/ 13 h 93"/>
                <a:gd name="T40" fmla="*/ 27 w 76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93">
                  <a:moveTo>
                    <a:pt x="27" y="0"/>
                  </a:moveTo>
                  <a:lnTo>
                    <a:pt x="76" y="49"/>
                  </a:lnTo>
                  <a:lnTo>
                    <a:pt x="76" y="77"/>
                  </a:lnTo>
                  <a:lnTo>
                    <a:pt x="73" y="82"/>
                  </a:lnTo>
                  <a:lnTo>
                    <a:pt x="71" y="84"/>
                  </a:lnTo>
                  <a:lnTo>
                    <a:pt x="68" y="86"/>
                  </a:lnTo>
                  <a:lnTo>
                    <a:pt x="61" y="93"/>
                  </a:lnTo>
                  <a:lnTo>
                    <a:pt x="47" y="76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3" y="47"/>
                  </a:lnTo>
                  <a:lnTo>
                    <a:pt x="32" y="61"/>
                  </a:lnTo>
                  <a:lnTo>
                    <a:pt x="32" y="91"/>
                  </a:lnTo>
                  <a:lnTo>
                    <a:pt x="21" y="83"/>
                  </a:lnTo>
                  <a:lnTo>
                    <a:pt x="13" y="75"/>
                  </a:lnTo>
                  <a:lnTo>
                    <a:pt x="2" y="65"/>
                  </a:lnTo>
                  <a:lnTo>
                    <a:pt x="0" y="49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8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7" name="Freeform 151"/>
            <p:cNvSpPr>
              <a:spLocks/>
            </p:cNvSpPr>
            <p:nvPr userDrawn="1"/>
          </p:nvSpPr>
          <p:spPr bwMode="auto">
            <a:xfrm>
              <a:off x="8684" y="3272"/>
              <a:ext cx="111" cy="50"/>
            </a:xfrm>
            <a:custGeom>
              <a:avLst/>
              <a:gdLst>
                <a:gd name="T0" fmla="*/ 0 w 112"/>
                <a:gd name="T1" fmla="*/ 0 h 50"/>
                <a:gd name="T2" fmla="*/ 112 w 112"/>
                <a:gd name="T3" fmla="*/ 0 h 50"/>
                <a:gd name="T4" fmla="*/ 112 w 112"/>
                <a:gd name="T5" fmla="*/ 8 h 50"/>
                <a:gd name="T6" fmla="*/ 109 w 112"/>
                <a:gd name="T7" fmla="*/ 13 h 50"/>
                <a:gd name="T8" fmla="*/ 106 w 112"/>
                <a:gd name="T9" fmla="*/ 22 h 50"/>
                <a:gd name="T10" fmla="*/ 95 w 112"/>
                <a:gd name="T11" fmla="*/ 35 h 50"/>
                <a:gd name="T12" fmla="*/ 82 w 112"/>
                <a:gd name="T13" fmla="*/ 45 h 50"/>
                <a:gd name="T14" fmla="*/ 68 w 112"/>
                <a:gd name="T15" fmla="*/ 50 h 50"/>
                <a:gd name="T16" fmla="*/ 53 w 112"/>
                <a:gd name="T17" fmla="*/ 50 h 50"/>
                <a:gd name="T18" fmla="*/ 38 w 112"/>
                <a:gd name="T19" fmla="*/ 48 h 50"/>
                <a:gd name="T20" fmla="*/ 24 w 112"/>
                <a:gd name="T21" fmla="*/ 41 h 50"/>
                <a:gd name="T22" fmla="*/ 11 w 112"/>
                <a:gd name="T23" fmla="*/ 30 h 50"/>
                <a:gd name="T24" fmla="*/ 3 w 112"/>
                <a:gd name="T25" fmla="*/ 16 h 50"/>
                <a:gd name="T26" fmla="*/ 0 w 112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50">
                  <a:moveTo>
                    <a:pt x="0" y="0"/>
                  </a:moveTo>
                  <a:lnTo>
                    <a:pt x="112" y="0"/>
                  </a:lnTo>
                  <a:lnTo>
                    <a:pt x="112" y="8"/>
                  </a:lnTo>
                  <a:lnTo>
                    <a:pt x="109" y="13"/>
                  </a:lnTo>
                  <a:lnTo>
                    <a:pt x="106" y="22"/>
                  </a:lnTo>
                  <a:lnTo>
                    <a:pt x="95" y="35"/>
                  </a:lnTo>
                  <a:lnTo>
                    <a:pt x="82" y="45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8" y="48"/>
                  </a:lnTo>
                  <a:lnTo>
                    <a:pt x="24" y="41"/>
                  </a:lnTo>
                  <a:lnTo>
                    <a:pt x="11" y="30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8" name="Freeform 152"/>
            <p:cNvSpPr>
              <a:spLocks/>
            </p:cNvSpPr>
            <p:nvPr userDrawn="1"/>
          </p:nvSpPr>
          <p:spPr bwMode="auto">
            <a:xfrm>
              <a:off x="8661" y="3418"/>
              <a:ext cx="88" cy="119"/>
            </a:xfrm>
            <a:custGeom>
              <a:avLst/>
              <a:gdLst>
                <a:gd name="T0" fmla="*/ 33 w 88"/>
                <a:gd name="T1" fmla="*/ 0 h 119"/>
                <a:gd name="T2" fmla="*/ 49 w 88"/>
                <a:gd name="T3" fmla="*/ 0 h 119"/>
                <a:gd name="T4" fmla="*/ 60 w 88"/>
                <a:gd name="T5" fmla="*/ 4 h 119"/>
                <a:gd name="T6" fmla="*/ 71 w 88"/>
                <a:gd name="T7" fmla="*/ 11 h 119"/>
                <a:gd name="T8" fmla="*/ 79 w 88"/>
                <a:gd name="T9" fmla="*/ 20 h 119"/>
                <a:gd name="T10" fmla="*/ 82 w 88"/>
                <a:gd name="T11" fmla="*/ 34 h 119"/>
                <a:gd name="T12" fmla="*/ 80 w 88"/>
                <a:gd name="T13" fmla="*/ 49 h 119"/>
                <a:gd name="T14" fmla="*/ 73 w 88"/>
                <a:gd name="T15" fmla="*/ 62 h 119"/>
                <a:gd name="T16" fmla="*/ 60 w 88"/>
                <a:gd name="T17" fmla="*/ 74 h 119"/>
                <a:gd name="T18" fmla="*/ 44 w 88"/>
                <a:gd name="T19" fmla="*/ 85 h 119"/>
                <a:gd name="T20" fmla="*/ 33 w 88"/>
                <a:gd name="T21" fmla="*/ 97 h 119"/>
                <a:gd name="T22" fmla="*/ 87 w 88"/>
                <a:gd name="T23" fmla="*/ 95 h 119"/>
                <a:gd name="T24" fmla="*/ 87 w 88"/>
                <a:gd name="T25" fmla="*/ 101 h 119"/>
                <a:gd name="T26" fmla="*/ 88 w 88"/>
                <a:gd name="T27" fmla="*/ 107 h 119"/>
                <a:gd name="T28" fmla="*/ 88 w 88"/>
                <a:gd name="T29" fmla="*/ 114 h 119"/>
                <a:gd name="T30" fmla="*/ 3 w 88"/>
                <a:gd name="T31" fmla="*/ 119 h 119"/>
                <a:gd name="T32" fmla="*/ 6 w 88"/>
                <a:gd name="T33" fmla="*/ 104 h 119"/>
                <a:gd name="T34" fmla="*/ 11 w 88"/>
                <a:gd name="T35" fmla="*/ 92 h 119"/>
                <a:gd name="T36" fmla="*/ 21 w 88"/>
                <a:gd name="T37" fmla="*/ 82 h 119"/>
                <a:gd name="T38" fmla="*/ 31 w 88"/>
                <a:gd name="T39" fmla="*/ 71 h 119"/>
                <a:gd name="T40" fmla="*/ 53 w 88"/>
                <a:gd name="T41" fmla="*/ 52 h 119"/>
                <a:gd name="T42" fmla="*/ 57 w 88"/>
                <a:gd name="T43" fmla="*/ 45 h 119"/>
                <a:gd name="T44" fmla="*/ 58 w 88"/>
                <a:gd name="T45" fmla="*/ 37 h 119"/>
                <a:gd name="T46" fmla="*/ 54 w 88"/>
                <a:gd name="T47" fmla="*/ 24 h 119"/>
                <a:gd name="T48" fmla="*/ 51 w 88"/>
                <a:gd name="T49" fmla="*/ 23 h 119"/>
                <a:gd name="T50" fmla="*/ 49 w 88"/>
                <a:gd name="T51" fmla="*/ 20 h 119"/>
                <a:gd name="T52" fmla="*/ 46 w 88"/>
                <a:gd name="T53" fmla="*/ 20 h 119"/>
                <a:gd name="T54" fmla="*/ 40 w 88"/>
                <a:gd name="T55" fmla="*/ 19 h 119"/>
                <a:gd name="T56" fmla="*/ 36 w 88"/>
                <a:gd name="T57" fmla="*/ 19 h 119"/>
                <a:gd name="T58" fmla="*/ 32 w 88"/>
                <a:gd name="T59" fmla="*/ 20 h 119"/>
                <a:gd name="T60" fmla="*/ 29 w 88"/>
                <a:gd name="T61" fmla="*/ 23 h 119"/>
                <a:gd name="T62" fmla="*/ 27 w 88"/>
                <a:gd name="T63" fmla="*/ 27 h 119"/>
                <a:gd name="T64" fmla="*/ 24 w 88"/>
                <a:gd name="T65" fmla="*/ 33 h 119"/>
                <a:gd name="T66" fmla="*/ 22 w 88"/>
                <a:gd name="T67" fmla="*/ 38 h 119"/>
                <a:gd name="T68" fmla="*/ 22 w 88"/>
                <a:gd name="T69" fmla="*/ 44 h 119"/>
                <a:gd name="T70" fmla="*/ 0 w 88"/>
                <a:gd name="T71" fmla="*/ 45 h 119"/>
                <a:gd name="T72" fmla="*/ 2 w 88"/>
                <a:gd name="T73" fmla="*/ 27 h 119"/>
                <a:gd name="T74" fmla="*/ 9 w 88"/>
                <a:gd name="T75" fmla="*/ 12 h 119"/>
                <a:gd name="T76" fmla="*/ 21 w 88"/>
                <a:gd name="T77" fmla="*/ 4 h 119"/>
                <a:gd name="T78" fmla="*/ 33 w 88"/>
                <a:gd name="T79" fmla="*/ 0 h 1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8" h="119">
                  <a:moveTo>
                    <a:pt x="33" y="0"/>
                  </a:moveTo>
                  <a:lnTo>
                    <a:pt x="49" y="0"/>
                  </a:lnTo>
                  <a:lnTo>
                    <a:pt x="60" y="4"/>
                  </a:lnTo>
                  <a:lnTo>
                    <a:pt x="71" y="11"/>
                  </a:lnTo>
                  <a:lnTo>
                    <a:pt x="79" y="20"/>
                  </a:lnTo>
                  <a:lnTo>
                    <a:pt x="82" y="34"/>
                  </a:lnTo>
                  <a:lnTo>
                    <a:pt x="80" y="49"/>
                  </a:lnTo>
                  <a:lnTo>
                    <a:pt x="73" y="62"/>
                  </a:lnTo>
                  <a:lnTo>
                    <a:pt x="60" y="74"/>
                  </a:lnTo>
                  <a:lnTo>
                    <a:pt x="44" y="85"/>
                  </a:lnTo>
                  <a:lnTo>
                    <a:pt x="33" y="97"/>
                  </a:lnTo>
                  <a:lnTo>
                    <a:pt x="87" y="95"/>
                  </a:lnTo>
                  <a:lnTo>
                    <a:pt x="87" y="101"/>
                  </a:lnTo>
                  <a:lnTo>
                    <a:pt x="88" y="107"/>
                  </a:lnTo>
                  <a:lnTo>
                    <a:pt x="88" y="114"/>
                  </a:lnTo>
                  <a:lnTo>
                    <a:pt x="3" y="119"/>
                  </a:lnTo>
                  <a:lnTo>
                    <a:pt x="6" y="104"/>
                  </a:lnTo>
                  <a:lnTo>
                    <a:pt x="11" y="92"/>
                  </a:lnTo>
                  <a:lnTo>
                    <a:pt x="21" y="82"/>
                  </a:lnTo>
                  <a:lnTo>
                    <a:pt x="31" y="71"/>
                  </a:lnTo>
                  <a:lnTo>
                    <a:pt x="53" y="52"/>
                  </a:lnTo>
                  <a:lnTo>
                    <a:pt x="57" y="45"/>
                  </a:lnTo>
                  <a:lnTo>
                    <a:pt x="58" y="37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7" y="27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9" y="12"/>
                  </a:lnTo>
                  <a:lnTo>
                    <a:pt x="21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9" name="Freeform 153"/>
            <p:cNvSpPr>
              <a:spLocks/>
            </p:cNvSpPr>
            <p:nvPr userDrawn="1"/>
          </p:nvSpPr>
          <p:spPr bwMode="auto">
            <a:xfrm>
              <a:off x="8415" y="3398"/>
              <a:ext cx="58" cy="111"/>
            </a:xfrm>
            <a:custGeom>
              <a:avLst/>
              <a:gdLst>
                <a:gd name="T0" fmla="*/ 42 w 61"/>
                <a:gd name="T1" fmla="*/ 0 h 114"/>
                <a:gd name="T2" fmla="*/ 61 w 61"/>
                <a:gd name="T3" fmla="*/ 6 h 114"/>
                <a:gd name="T4" fmla="*/ 60 w 61"/>
                <a:gd name="T5" fmla="*/ 7 h 114"/>
                <a:gd name="T6" fmla="*/ 26 w 61"/>
                <a:gd name="T7" fmla="*/ 114 h 114"/>
                <a:gd name="T8" fmla="*/ 4 w 61"/>
                <a:gd name="T9" fmla="*/ 106 h 114"/>
                <a:gd name="T10" fmla="*/ 27 w 61"/>
                <a:gd name="T11" fmla="*/ 33 h 114"/>
                <a:gd name="T12" fmla="*/ 27 w 61"/>
                <a:gd name="T13" fmla="*/ 32 h 114"/>
                <a:gd name="T14" fmla="*/ 13 w 61"/>
                <a:gd name="T15" fmla="*/ 28 h 114"/>
                <a:gd name="T16" fmla="*/ 0 w 61"/>
                <a:gd name="T17" fmla="*/ 22 h 114"/>
                <a:gd name="T18" fmla="*/ 4 w 61"/>
                <a:gd name="T19" fmla="*/ 8 h 114"/>
                <a:gd name="T20" fmla="*/ 15 w 61"/>
                <a:gd name="T21" fmla="*/ 11 h 114"/>
                <a:gd name="T22" fmla="*/ 26 w 61"/>
                <a:gd name="T23" fmla="*/ 11 h 114"/>
                <a:gd name="T24" fmla="*/ 39 w 61"/>
                <a:gd name="T25" fmla="*/ 4 h 114"/>
                <a:gd name="T26" fmla="*/ 41 w 61"/>
                <a:gd name="T27" fmla="*/ 3 h 114"/>
                <a:gd name="T28" fmla="*/ 41 w 61"/>
                <a:gd name="T29" fmla="*/ 1 h 114"/>
                <a:gd name="T30" fmla="*/ 42 w 61"/>
                <a:gd name="T31" fmla="*/ 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" h="114">
                  <a:moveTo>
                    <a:pt x="42" y="0"/>
                  </a:moveTo>
                  <a:lnTo>
                    <a:pt x="61" y="6"/>
                  </a:lnTo>
                  <a:lnTo>
                    <a:pt x="60" y="7"/>
                  </a:lnTo>
                  <a:lnTo>
                    <a:pt x="26" y="114"/>
                  </a:lnTo>
                  <a:lnTo>
                    <a:pt x="4" y="106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13" y="28"/>
                  </a:lnTo>
                  <a:lnTo>
                    <a:pt x="0" y="22"/>
                  </a:lnTo>
                  <a:lnTo>
                    <a:pt x="4" y="8"/>
                  </a:lnTo>
                  <a:lnTo>
                    <a:pt x="15" y="11"/>
                  </a:lnTo>
                  <a:lnTo>
                    <a:pt x="26" y="11"/>
                  </a:lnTo>
                  <a:lnTo>
                    <a:pt x="39" y="4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0" name="Freeform 154"/>
            <p:cNvSpPr>
              <a:spLocks noEditPoints="1"/>
            </p:cNvSpPr>
            <p:nvPr userDrawn="1"/>
          </p:nvSpPr>
          <p:spPr bwMode="auto">
            <a:xfrm>
              <a:off x="8799" y="3391"/>
              <a:ext cx="100" cy="119"/>
            </a:xfrm>
            <a:custGeom>
              <a:avLst/>
              <a:gdLst>
                <a:gd name="T0" fmla="*/ 50 w 99"/>
                <a:gd name="T1" fmla="*/ 65 h 121"/>
                <a:gd name="T2" fmla="*/ 39 w 99"/>
                <a:gd name="T3" fmla="*/ 69 h 121"/>
                <a:gd name="T4" fmla="*/ 32 w 99"/>
                <a:gd name="T5" fmla="*/ 80 h 121"/>
                <a:gd name="T6" fmla="*/ 33 w 99"/>
                <a:gd name="T7" fmla="*/ 92 h 121"/>
                <a:gd name="T8" fmla="*/ 43 w 99"/>
                <a:gd name="T9" fmla="*/ 101 h 121"/>
                <a:gd name="T10" fmla="*/ 52 w 99"/>
                <a:gd name="T11" fmla="*/ 102 h 121"/>
                <a:gd name="T12" fmla="*/ 66 w 99"/>
                <a:gd name="T13" fmla="*/ 98 h 121"/>
                <a:gd name="T14" fmla="*/ 76 w 99"/>
                <a:gd name="T15" fmla="*/ 85 h 121"/>
                <a:gd name="T16" fmla="*/ 74 w 99"/>
                <a:gd name="T17" fmla="*/ 73 h 121"/>
                <a:gd name="T18" fmla="*/ 61 w 99"/>
                <a:gd name="T19" fmla="*/ 63 h 121"/>
                <a:gd name="T20" fmla="*/ 46 w 99"/>
                <a:gd name="T21" fmla="*/ 17 h 121"/>
                <a:gd name="T22" fmla="*/ 33 w 99"/>
                <a:gd name="T23" fmla="*/ 19 h 121"/>
                <a:gd name="T24" fmla="*/ 26 w 99"/>
                <a:gd name="T25" fmla="*/ 24 h 121"/>
                <a:gd name="T26" fmla="*/ 24 w 99"/>
                <a:gd name="T27" fmla="*/ 37 h 121"/>
                <a:gd name="T28" fmla="*/ 26 w 99"/>
                <a:gd name="T29" fmla="*/ 44 h 121"/>
                <a:gd name="T30" fmla="*/ 30 w 99"/>
                <a:gd name="T31" fmla="*/ 47 h 121"/>
                <a:gd name="T32" fmla="*/ 40 w 99"/>
                <a:gd name="T33" fmla="*/ 48 h 121"/>
                <a:gd name="T34" fmla="*/ 50 w 99"/>
                <a:gd name="T35" fmla="*/ 47 h 121"/>
                <a:gd name="T36" fmla="*/ 57 w 99"/>
                <a:gd name="T37" fmla="*/ 43 h 121"/>
                <a:gd name="T38" fmla="*/ 59 w 99"/>
                <a:gd name="T39" fmla="*/ 39 h 121"/>
                <a:gd name="T40" fmla="*/ 61 w 99"/>
                <a:gd name="T41" fmla="*/ 32 h 121"/>
                <a:gd name="T42" fmla="*/ 58 w 99"/>
                <a:gd name="T43" fmla="*/ 25 h 121"/>
                <a:gd name="T44" fmla="*/ 51 w 99"/>
                <a:gd name="T45" fmla="*/ 18 h 121"/>
                <a:gd name="T46" fmla="*/ 50 w 99"/>
                <a:gd name="T47" fmla="*/ 0 h 121"/>
                <a:gd name="T48" fmla="*/ 73 w 99"/>
                <a:gd name="T49" fmla="*/ 7 h 121"/>
                <a:gd name="T50" fmla="*/ 83 w 99"/>
                <a:gd name="T51" fmla="*/ 24 h 121"/>
                <a:gd name="T52" fmla="*/ 79 w 99"/>
                <a:gd name="T53" fmla="*/ 41 h 121"/>
                <a:gd name="T54" fmla="*/ 79 w 99"/>
                <a:gd name="T55" fmla="*/ 50 h 121"/>
                <a:gd name="T56" fmla="*/ 95 w 99"/>
                <a:gd name="T57" fmla="*/ 62 h 121"/>
                <a:gd name="T58" fmla="*/ 99 w 99"/>
                <a:gd name="T59" fmla="*/ 84 h 121"/>
                <a:gd name="T60" fmla="*/ 90 w 99"/>
                <a:gd name="T61" fmla="*/ 105 h 121"/>
                <a:gd name="T62" fmla="*/ 63 w 99"/>
                <a:gd name="T63" fmla="*/ 118 h 121"/>
                <a:gd name="T64" fmla="*/ 33 w 99"/>
                <a:gd name="T65" fmla="*/ 118 h 121"/>
                <a:gd name="T66" fmla="*/ 15 w 99"/>
                <a:gd name="T67" fmla="*/ 105 h 121"/>
                <a:gd name="T68" fmla="*/ 8 w 99"/>
                <a:gd name="T69" fmla="*/ 83 h 121"/>
                <a:gd name="T70" fmla="*/ 17 w 99"/>
                <a:gd name="T71" fmla="*/ 65 h 121"/>
                <a:gd name="T72" fmla="*/ 14 w 99"/>
                <a:gd name="T73" fmla="*/ 58 h 121"/>
                <a:gd name="T74" fmla="*/ 3 w 99"/>
                <a:gd name="T75" fmla="*/ 48 h 121"/>
                <a:gd name="T76" fmla="*/ 0 w 99"/>
                <a:gd name="T77" fmla="*/ 33 h 121"/>
                <a:gd name="T78" fmla="*/ 8 w 99"/>
                <a:gd name="T79" fmla="*/ 15 h 121"/>
                <a:gd name="T80" fmla="*/ 35 w 99"/>
                <a:gd name="T81" fmla="*/ 2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121">
                  <a:moveTo>
                    <a:pt x="55" y="63"/>
                  </a:moveTo>
                  <a:lnTo>
                    <a:pt x="50" y="65"/>
                  </a:lnTo>
                  <a:lnTo>
                    <a:pt x="44" y="68"/>
                  </a:lnTo>
                  <a:lnTo>
                    <a:pt x="39" y="69"/>
                  </a:lnTo>
                  <a:lnTo>
                    <a:pt x="35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3" y="92"/>
                  </a:lnTo>
                  <a:lnTo>
                    <a:pt x="39" y="98"/>
                  </a:lnTo>
                  <a:lnTo>
                    <a:pt x="43" y="101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8" y="101"/>
                  </a:lnTo>
                  <a:lnTo>
                    <a:pt x="66" y="98"/>
                  </a:lnTo>
                  <a:lnTo>
                    <a:pt x="74" y="90"/>
                  </a:lnTo>
                  <a:lnTo>
                    <a:pt x="76" y="85"/>
                  </a:lnTo>
                  <a:lnTo>
                    <a:pt x="76" y="79"/>
                  </a:lnTo>
                  <a:lnTo>
                    <a:pt x="74" y="73"/>
                  </a:lnTo>
                  <a:lnTo>
                    <a:pt x="66" y="65"/>
                  </a:lnTo>
                  <a:lnTo>
                    <a:pt x="61" y="63"/>
                  </a:lnTo>
                  <a:lnTo>
                    <a:pt x="55" y="63"/>
                  </a:lnTo>
                  <a:close/>
                  <a:moveTo>
                    <a:pt x="46" y="17"/>
                  </a:moveTo>
                  <a:lnTo>
                    <a:pt x="39" y="18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4" y="37"/>
                  </a:lnTo>
                  <a:lnTo>
                    <a:pt x="25" y="41"/>
                  </a:lnTo>
                  <a:lnTo>
                    <a:pt x="26" y="44"/>
                  </a:lnTo>
                  <a:lnTo>
                    <a:pt x="29" y="46"/>
                  </a:lnTo>
                  <a:lnTo>
                    <a:pt x="30" y="47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6" y="47"/>
                  </a:lnTo>
                  <a:lnTo>
                    <a:pt x="50" y="47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8" y="40"/>
                  </a:lnTo>
                  <a:lnTo>
                    <a:pt x="59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58" y="25"/>
                  </a:lnTo>
                  <a:lnTo>
                    <a:pt x="55" y="21"/>
                  </a:lnTo>
                  <a:lnTo>
                    <a:pt x="51" y="18"/>
                  </a:lnTo>
                  <a:lnTo>
                    <a:pt x="46" y="17"/>
                  </a:lnTo>
                  <a:close/>
                  <a:moveTo>
                    <a:pt x="50" y="0"/>
                  </a:moveTo>
                  <a:lnTo>
                    <a:pt x="63" y="2"/>
                  </a:lnTo>
                  <a:lnTo>
                    <a:pt x="73" y="7"/>
                  </a:lnTo>
                  <a:lnTo>
                    <a:pt x="79" y="14"/>
                  </a:lnTo>
                  <a:lnTo>
                    <a:pt x="83" y="24"/>
                  </a:lnTo>
                  <a:lnTo>
                    <a:pt x="83" y="33"/>
                  </a:lnTo>
                  <a:lnTo>
                    <a:pt x="79" y="41"/>
                  </a:lnTo>
                  <a:lnTo>
                    <a:pt x="72" y="48"/>
                  </a:lnTo>
                  <a:lnTo>
                    <a:pt x="79" y="50"/>
                  </a:lnTo>
                  <a:lnTo>
                    <a:pt x="88" y="54"/>
                  </a:lnTo>
                  <a:lnTo>
                    <a:pt x="95" y="62"/>
                  </a:lnTo>
                  <a:lnTo>
                    <a:pt x="99" y="72"/>
                  </a:lnTo>
                  <a:lnTo>
                    <a:pt x="99" y="84"/>
                  </a:lnTo>
                  <a:lnTo>
                    <a:pt x="96" y="95"/>
                  </a:lnTo>
                  <a:lnTo>
                    <a:pt x="90" y="105"/>
                  </a:lnTo>
                  <a:lnTo>
                    <a:pt x="77" y="113"/>
                  </a:lnTo>
                  <a:lnTo>
                    <a:pt x="63" y="118"/>
                  </a:lnTo>
                  <a:lnTo>
                    <a:pt x="47" y="121"/>
                  </a:lnTo>
                  <a:lnTo>
                    <a:pt x="33" y="118"/>
                  </a:lnTo>
                  <a:lnTo>
                    <a:pt x="22" y="113"/>
                  </a:lnTo>
                  <a:lnTo>
                    <a:pt x="15" y="105"/>
                  </a:lnTo>
                  <a:lnTo>
                    <a:pt x="10" y="94"/>
                  </a:lnTo>
                  <a:lnTo>
                    <a:pt x="8" y="83"/>
                  </a:lnTo>
                  <a:lnTo>
                    <a:pt x="11" y="73"/>
                  </a:lnTo>
                  <a:lnTo>
                    <a:pt x="17" y="65"/>
                  </a:lnTo>
                  <a:lnTo>
                    <a:pt x="22" y="61"/>
                  </a:lnTo>
                  <a:lnTo>
                    <a:pt x="14" y="58"/>
                  </a:lnTo>
                  <a:lnTo>
                    <a:pt x="6" y="52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21" y="7"/>
                  </a:lnTo>
                  <a:lnTo>
                    <a:pt x="35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1" name="Freeform 155"/>
            <p:cNvSpPr>
              <a:spLocks noEditPoints="1"/>
            </p:cNvSpPr>
            <p:nvPr userDrawn="1"/>
          </p:nvSpPr>
          <p:spPr bwMode="auto">
            <a:xfrm>
              <a:off x="8519" y="3418"/>
              <a:ext cx="92" cy="119"/>
            </a:xfrm>
            <a:custGeom>
              <a:avLst/>
              <a:gdLst>
                <a:gd name="T0" fmla="*/ 36 w 92"/>
                <a:gd name="T1" fmla="*/ 66 h 120"/>
                <a:gd name="T2" fmla="*/ 28 w 92"/>
                <a:gd name="T3" fmla="*/ 70 h 120"/>
                <a:gd name="T4" fmla="*/ 23 w 92"/>
                <a:gd name="T5" fmla="*/ 79 h 120"/>
                <a:gd name="T6" fmla="*/ 25 w 92"/>
                <a:gd name="T7" fmla="*/ 90 h 120"/>
                <a:gd name="T8" fmla="*/ 30 w 92"/>
                <a:gd name="T9" fmla="*/ 97 h 120"/>
                <a:gd name="T10" fmla="*/ 40 w 92"/>
                <a:gd name="T11" fmla="*/ 101 h 120"/>
                <a:gd name="T12" fmla="*/ 61 w 92"/>
                <a:gd name="T13" fmla="*/ 98 h 120"/>
                <a:gd name="T14" fmla="*/ 67 w 92"/>
                <a:gd name="T15" fmla="*/ 88 h 120"/>
                <a:gd name="T16" fmla="*/ 69 w 92"/>
                <a:gd name="T17" fmla="*/ 81 h 120"/>
                <a:gd name="T18" fmla="*/ 66 w 92"/>
                <a:gd name="T19" fmla="*/ 73 h 120"/>
                <a:gd name="T20" fmla="*/ 59 w 92"/>
                <a:gd name="T21" fmla="*/ 68 h 120"/>
                <a:gd name="T22" fmla="*/ 52 w 92"/>
                <a:gd name="T23" fmla="*/ 65 h 120"/>
                <a:gd name="T24" fmla="*/ 45 w 92"/>
                <a:gd name="T25" fmla="*/ 17 h 120"/>
                <a:gd name="T26" fmla="*/ 33 w 92"/>
                <a:gd name="T27" fmla="*/ 22 h 120"/>
                <a:gd name="T28" fmla="*/ 30 w 92"/>
                <a:gd name="T29" fmla="*/ 35 h 120"/>
                <a:gd name="T30" fmla="*/ 37 w 92"/>
                <a:gd name="T31" fmla="*/ 44 h 120"/>
                <a:gd name="T32" fmla="*/ 55 w 92"/>
                <a:gd name="T33" fmla="*/ 47 h 120"/>
                <a:gd name="T34" fmla="*/ 63 w 92"/>
                <a:gd name="T35" fmla="*/ 44 h 120"/>
                <a:gd name="T36" fmla="*/ 67 w 92"/>
                <a:gd name="T37" fmla="*/ 37 h 120"/>
                <a:gd name="T38" fmla="*/ 62 w 92"/>
                <a:gd name="T39" fmla="*/ 21 h 120"/>
                <a:gd name="T40" fmla="*/ 55 w 92"/>
                <a:gd name="T41" fmla="*/ 17 h 120"/>
                <a:gd name="T42" fmla="*/ 36 w 92"/>
                <a:gd name="T43" fmla="*/ 0 h 120"/>
                <a:gd name="T44" fmla="*/ 66 w 92"/>
                <a:gd name="T45" fmla="*/ 3 h 120"/>
                <a:gd name="T46" fmla="*/ 85 w 92"/>
                <a:gd name="T47" fmla="*/ 15 h 120"/>
                <a:gd name="T48" fmla="*/ 91 w 92"/>
                <a:gd name="T49" fmla="*/ 35 h 120"/>
                <a:gd name="T50" fmla="*/ 88 w 92"/>
                <a:gd name="T51" fmla="*/ 44 h 120"/>
                <a:gd name="T52" fmla="*/ 77 w 92"/>
                <a:gd name="T53" fmla="*/ 54 h 120"/>
                <a:gd name="T54" fmla="*/ 80 w 92"/>
                <a:gd name="T55" fmla="*/ 58 h 120"/>
                <a:gd name="T56" fmla="*/ 91 w 92"/>
                <a:gd name="T57" fmla="*/ 76 h 120"/>
                <a:gd name="T58" fmla="*/ 89 w 92"/>
                <a:gd name="T59" fmla="*/ 98 h 120"/>
                <a:gd name="T60" fmla="*/ 73 w 92"/>
                <a:gd name="T61" fmla="*/ 114 h 120"/>
                <a:gd name="T62" fmla="*/ 44 w 92"/>
                <a:gd name="T63" fmla="*/ 120 h 120"/>
                <a:gd name="T64" fmla="*/ 15 w 92"/>
                <a:gd name="T65" fmla="*/ 112 h 120"/>
                <a:gd name="T66" fmla="*/ 1 w 92"/>
                <a:gd name="T67" fmla="*/ 92 h 120"/>
                <a:gd name="T68" fmla="*/ 3 w 92"/>
                <a:gd name="T69" fmla="*/ 70 h 120"/>
                <a:gd name="T70" fmla="*/ 17 w 92"/>
                <a:gd name="T71" fmla="*/ 55 h 120"/>
                <a:gd name="T72" fmla="*/ 15 w 92"/>
                <a:gd name="T73" fmla="*/ 47 h 120"/>
                <a:gd name="T74" fmla="*/ 7 w 92"/>
                <a:gd name="T75" fmla="*/ 31 h 120"/>
                <a:gd name="T76" fmla="*/ 15 w 92"/>
                <a:gd name="T77" fmla="*/ 11 h 120"/>
                <a:gd name="T78" fmla="*/ 36 w 92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" h="120">
                  <a:moveTo>
                    <a:pt x="39" y="65"/>
                  </a:moveTo>
                  <a:lnTo>
                    <a:pt x="36" y="66"/>
                  </a:lnTo>
                  <a:lnTo>
                    <a:pt x="32" y="68"/>
                  </a:lnTo>
                  <a:lnTo>
                    <a:pt x="28" y="70"/>
                  </a:lnTo>
                  <a:lnTo>
                    <a:pt x="25" y="73"/>
                  </a:lnTo>
                  <a:lnTo>
                    <a:pt x="23" y="79"/>
                  </a:lnTo>
                  <a:lnTo>
                    <a:pt x="23" y="86"/>
                  </a:lnTo>
                  <a:lnTo>
                    <a:pt x="25" y="90"/>
                  </a:lnTo>
                  <a:lnTo>
                    <a:pt x="28" y="94"/>
                  </a:lnTo>
                  <a:lnTo>
                    <a:pt x="30" y="97"/>
                  </a:lnTo>
                  <a:lnTo>
                    <a:pt x="34" y="99"/>
                  </a:lnTo>
                  <a:lnTo>
                    <a:pt x="40" y="101"/>
                  </a:lnTo>
                  <a:lnTo>
                    <a:pt x="56" y="101"/>
                  </a:lnTo>
                  <a:lnTo>
                    <a:pt x="61" y="98"/>
                  </a:lnTo>
                  <a:lnTo>
                    <a:pt x="66" y="92"/>
                  </a:lnTo>
                  <a:lnTo>
                    <a:pt x="67" y="88"/>
                  </a:lnTo>
                  <a:lnTo>
                    <a:pt x="69" y="86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2" y="65"/>
                  </a:lnTo>
                  <a:lnTo>
                    <a:pt x="39" y="65"/>
                  </a:lnTo>
                  <a:close/>
                  <a:moveTo>
                    <a:pt x="45" y="17"/>
                  </a:moveTo>
                  <a:lnTo>
                    <a:pt x="37" y="20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7" y="44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61" y="46"/>
                  </a:lnTo>
                  <a:lnTo>
                    <a:pt x="63" y="44"/>
                  </a:lnTo>
                  <a:lnTo>
                    <a:pt x="66" y="42"/>
                  </a:lnTo>
                  <a:lnTo>
                    <a:pt x="67" y="37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5" y="17"/>
                  </a:lnTo>
                  <a:lnTo>
                    <a:pt x="45" y="17"/>
                  </a:lnTo>
                  <a:close/>
                  <a:moveTo>
                    <a:pt x="36" y="0"/>
                  </a:moveTo>
                  <a:lnTo>
                    <a:pt x="51" y="0"/>
                  </a:lnTo>
                  <a:lnTo>
                    <a:pt x="66" y="3"/>
                  </a:lnTo>
                  <a:lnTo>
                    <a:pt x="78" y="9"/>
                  </a:lnTo>
                  <a:lnTo>
                    <a:pt x="85" y="15"/>
                  </a:lnTo>
                  <a:lnTo>
                    <a:pt x="89" y="25"/>
                  </a:lnTo>
                  <a:lnTo>
                    <a:pt x="91" y="35"/>
                  </a:lnTo>
                  <a:lnTo>
                    <a:pt x="89" y="40"/>
                  </a:lnTo>
                  <a:lnTo>
                    <a:pt x="88" y="44"/>
                  </a:lnTo>
                  <a:lnTo>
                    <a:pt x="85" y="48"/>
                  </a:lnTo>
                  <a:lnTo>
                    <a:pt x="77" y="54"/>
                  </a:lnTo>
                  <a:lnTo>
                    <a:pt x="73" y="55"/>
                  </a:lnTo>
                  <a:lnTo>
                    <a:pt x="80" y="58"/>
                  </a:lnTo>
                  <a:lnTo>
                    <a:pt x="87" y="66"/>
                  </a:lnTo>
                  <a:lnTo>
                    <a:pt x="91" y="76"/>
                  </a:lnTo>
                  <a:lnTo>
                    <a:pt x="92" y="86"/>
                  </a:lnTo>
                  <a:lnTo>
                    <a:pt x="89" y="98"/>
                  </a:lnTo>
                  <a:lnTo>
                    <a:pt x="83" y="108"/>
                  </a:lnTo>
                  <a:lnTo>
                    <a:pt x="73" y="114"/>
                  </a:lnTo>
                  <a:lnTo>
                    <a:pt x="59" y="119"/>
                  </a:lnTo>
                  <a:lnTo>
                    <a:pt x="44" y="120"/>
                  </a:lnTo>
                  <a:lnTo>
                    <a:pt x="29" y="117"/>
                  </a:lnTo>
                  <a:lnTo>
                    <a:pt x="15" y="112"/>
                  </a:lnTo>
                  <a:lnTo>
                    <a:pt x="7" y="103"/>
                  </a:lnTo>
                  <a:lnTo>
                    <a:pt x="1" y="92"/>
                  </a:lnTo>
                  <a:lnTo>
                    <a:pt x="0" y="80"/>
                  </a:lnTo>
                  <a:lnTo>
                    <a:pt x="3" y="70"/>
                  </a:lnTo>
                  <a:lnTo>
                    <a:pt x="8" y="62"/>
                  </a:lnTo>
                  <a:lnTo>
                    <a:pt x="17" y="55"/>
                  </a:lnTo>
                  <a:lnTo>
                    <a:pt x="23" y="53"/>
                  </a:lnTo>
                  <a:lnTo>
                    <a:pt x="15" y="47"/>
                  </a:lnTo>
                  <a:lnTo>
                    <a:pt x="10" y="40"/>
                  </a:lnTo>
                  <a:lnTo>
                    <a:pt x="7" y="31"/>
                  </a:lnTo>
                  <a:lnTo>
                    <a:pt x="10" y="20"/>
                  </a:lnTo>
                  <a:lnTo>
                    <a:pt x="15" y="11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2" name="Freeform 156"/>
            <p:cNvSpPr>
              <a:spLocks/>
            </p:cNvSpPr>
            <p:nvPr userDrawn="1"/>
          </p:nvSpPr>
          <p:spPr bwMode="auto">
            <a:xfrm>
              <a:off x="8999" y="2393"/>
              <a:ext cx="115" cy="65"/>
            </a:xfrm>
            <a:custGeom>
              <a:avLst/>
              <a:gdLst>
                <a:gd name="T0" fmla="*/ 104 w 114"/>
                <a:gd name="T1" fmla="*/ 0 h 67"/>
                <a:gd name="T2" fmla="*/ 114 w 114"/>
                <a:gd name="T3" fmla="*/ 22 h 67"/>
                <a:gd name="T4" fmla="*/ 9 w 114"/>
                <a:gd name="T5" fmla="*/ 67 h 67"/>
                <a:gd name="T6" fmla="*/ 0 w 114"/>
                <a:gd name="T7" fmla="*/ 45 h 67"/>
                <a:gd name="T8" fmla="*/ 104 w 11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7">
                  <a:moveTo>
                    <a:pt x="104" y="0"/>
                  </a:moveTo>
                  <a:lnTo>
                    <a:pt x="114" y="22"/>
                  </a:lnTo>
                  <a:lnTo>
                    <a:pt x="9" y="67"/>
                  </a:lnTo>
                  <a:lnTo>
                    <a:pt x="0" y="4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3" name="Freeform 157"/>
            <p:cNvSpPr>
              <a:spLocks/>
            </p:cNvSpPr>
            <p:nvPr userDrawn="1"/>
          </p:nvSpPr>
          <p:spPr bwMode="auto">
            <a:xfrm>
              <a:off x="8695" y="2117"/>
              <a:ext cx="96" cy="119"/>
            </a:xfrm>
            <a:custGeom>
              <a:avLst/>
              <a:gdLst>
                <a:gd name="T0" fmla="*/ 0 w 98"/>
                <a:gd name="T1" fmla="*/ 0 h 118"/>
                <a:gd name="T2" fmla="*/ 25 w 98"/>
                <a:gd name="T3" fmla="*/ 3 h 118"/>
                <a:gd name="T4" fmla="*/ 29 w 98"/>
                <a:gd name="T5" fmla="*/ 33 h 118"/>
                <a:gd name="T6" fmla="*/ 35 w 98"/>
                <a:gd name="T7" fmla="*/ 62 h 118"/>
                <a:gd name="T8" fmla="*/ 40 w 98"/>
                <a:gd name="T9" fmla="*/ 88 h 118"/>
                <a:gd name="T10" fmla="*/ 51 w 98"/>
                <a:gd name="T11" fmla="*/ 63 h 118"/>
                <a:gd name="T12" fmla="*/ 62 w 98"/>
                <a:gd name="T13" fmla="*/ 36 h 118"/>
                <a:gd name="T14" fmla="*/ 73 w 98"/>
                <a:gd name="T15" fmla="*/ 7 h 118"/>
                <a:gd name="T16" fmla="*/ 98 w 98"/>
                <a:gd name="T17" fmla="*/ 9 h 118"/>
                <a:gd name="T18" fmla="*/ 49 w 98"/>
                <a:gd name="T19" fmla="*/ 118 h 118"/>
                <a:gd name="T20" fmla="*/ 27 w 98"/>
                <a:gd name="T21" fmla="*/ 117 h 118"/>
                <a:gd name="T22" fmla="*/ 0 w 98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118">
                  <a:moveTo>
                    <a:pt x="0" y="0"/>
                  </a:moveTo>
                  <a:lnTo>
                    <a:pt x="25" y="3"/>
                  </a:lnTo>
                  <a:lnTo>
                    <a:pt x="29" y="33"/>
                  </a:lnTo>
                  <a:lnTo>
                    <a:pt x="35" y="62"/>
                  </a:lnTo>
                  <a:lnTo>
                    <a:pt x="40" y="88"/>
                  </a:lnTo>
                  <a:lnTo>
                    <a:pt x="51" y="63"/>
                  </a:lnTo>
                  <a:lnTo>
                    <a:pt x="62" y="36"/>
                  </a:lnTo>
                  <a:lnTo>
                    <a:pt x="73" y="7"/>
                  </a:lnTo>
                  <a:lnTo>
                    <a:pt x="98" y="9"/>
                  </a:lnTo>
                  <a:lnTo>
                    <a:pt x="49" y="118"/>
                  </a:lnTo>
                  <a:lnTo>
                    <a:pt x="27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4" name="Freeform 158"/>
            <p:cNvSpPr>
              <a:spLocks/>
            </p:cNvSpPr>
            <p:nvPr userDrawn="1"/>
          </p:nvSpPr>
          <p:spPr bwMode="auto">
            <a:xfrm>
              <a:off x="8204" y="2270"/>
              <a:ext cx="138" cy="130"/>
            </a:xfrm>
            <a:custGeom>
              <a:avLst/>
              <a:gdLst>
                <a:gd name="T0" fmla="*/ 40 w 141"/>
                <a:gd name="T1" fmla="*/ 0 h 129"/>
                <a:gd name="T2" fmla="*/ 57 w 141"/>
                <a:gd name="T3" fmla="*/ 10 h 129"/>
                <a:gd name="T4" fmla="*/ 28 w 141"/>
                <a:gd name="T5" fmla="*/ 62 h 129"/>
                <a:gd name="T6" fmla="*/ 50 w 141"/>
                <a:gd name="T7" fmla="*/ 74 h 129"/>
                <a:gd name="T8" fmla="*/ 75 w 141"/>
                <a:gd name="T9" fmla="*/ 29 h 129"/>
                <a:gd name="T10" fmla="*/ 92 w 141"/>
                <a:gd name="T11" fmla="*/ 39 h 129"/>
                <a:gd name="T12" fmla="*/ 66 w 141"/>
                <a:gd name="T13" fmla="*/ 84 h 129"/>
                <a:gd name="T14" fmla="*/ 94 w 141"/>
                <a:gd name="T15" fmla="*/ 99 h 129"/>
                <a:gd name="T16" fmla="*/ 124 w 141"/>
                <a:gd name="T17" fmla="*/ 47 h 129"/>
                <a:gd name="T18" fmla="*/ 141 w 141"/>
                <a:gd name="T19" fmla="*/ 57 h 129"/>
                <a:gd name="T20" fmla="*/ 99 w 141"/>
                <a:gd name="T21" fmla="*/ 129 h 129"/>
                <a:gd name="T22" fmla="*/ 0 w 141"/>
                <a:gd name="T23" fmla="*/ 73 h 129"/>
                <a:gd name="T24" fmla="*/ 40 w 141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" h="129">
                  <a:moveTo>
                    <a:pt x="40" y="0"/>
                  </a:moveTo>
                  <a:lnTo>
                    <a:pt x="57" y="10"/>
                  </a:lnTo>
                  <a:lnTo>
                    <a:pt x="28" y="62"/>
                  </a:lnTo>
                  <a:lnTo>
                    <a:pt x="50" y="74"/>
                  </a:lnTo>
                  <a:lnTo>
                    <a:pt x="75" y="29"/>
                  </a:lnTo>
                  <a:lnTo>
                    <a:pt x="92" y="39"/>
                  </a:lnTo>
                  <a:lnTo>
                    <a:pt x="66" y="84"/>
                  </a:lnTo>
                  <a:lnTo>
                    <a:pt x="94" y="99"/>
                  </a:lnTo>
                  <a:lnTo>
                    <a:pt x="124" y="47"/>
                  </a:lnTo>
                  <a:lnTo>
                    <a:pt x="141" y="57"/>
                  </a:lnTo>
                  <a:lnTo>
                    <a:pt x="99" y="129"/>
                  </a:lnTo>
                  <a:lnTo>
                    <a:pt x="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5" name="Freeform 159"/>
            <p:cNvSpPr>
              <a:spLocks noEditPoints="1"/>
            </p:cNvSpPr>
            <p:nvPr userDrawn="1"/>
          </p:nvSpPr>
          <p:spPr bwMode="auto">
            <a:xfrm>
              <a:off x="8108" y="2765"/>
              <a:ext cx="111" cy="92"/>
            </a:xfrm>
            <a:custGeom>
              <a:avLst/>
              <a:gdLst>
                <a:gd name="T0" fmla="*/ 31 w 113"/>
                <a:gd name="T1" fmla="*/ 26 h 92"/>
                <a:gd name="T2" fmla="*/ 22 w 113"/>
                <a:gd name="T3" fmla="*/ 29 h 92"/>
                <a:gd name="T4" fmla="*/ 20 w 113"/>
                <a:gd name="T5" fmla="*/ 35 h 92"/>
                <a:gd name="T6" fmla="*/ 18 w 113"/>
                <a:gd name="T7" fmla="*/ 43 h 92"/>
                <a:gd name="T8" fmla="*/ 18 w 113"/>
                <a:gd name="T9" fmla="*/ 68 h 92"/>
                <a:gd name="T10" fmla="*/ 46 w 113"/>
                <a:gd name="T11" fmla="*/ 68 h 92"/>
                <a:gd name="T12" fmla="*/ 46 w 113"/>
                <a:gd name="T13" fmla="*/ 40 h 92"/>
                <a:gd name="T14" fmla="*/ 44 w 113"/>
                <a:gd name="T15" fmla="*/ 33 h 92"/>
                <a:gd name="T16" fmla="*/ 43 w 113"/>
                <a:gd name="T17" fmla="*/ 31 h 92"/>
                <a:gd name="T18" fmla="*/ 39 w 113"/>
                <a:gd name="T19" fmla="*/ 26 h 92"/>
                <a:gd name="T20" fmla="*/ 31 w 113"/>
                <a:gd name="T21" fmla="*/ 26 h 92"/>
                <a:gd name="T22" fmla="*/ 79 w 113"/>
                <a:gd name="T23" fmla="*/ 24 h 92"/>
                <a:gd name="T24" fmla="*/ 75 w 113"/>
                <a:gd name="T25" fmla="*/ 25 h 92"/>
                <a:gd name="T26" fmla="*/ 68 w 113"/>
                <a:gd name="T27" fmla="*/ 28 h 92"/>
                <a:gd name="T28" fmla="*/ 64 w 113"/>
                <a:gd name="T29" fmla="*/ 35 h 92"/>
                <a:gd name="T30" fmla="*/ 62 w 113"/>
                <a:gd name="T31" fmla="*/ 43 h 92"/>
                <a:gd name="T32" fmla="*/ 62 w 113"/>
                <a:gd name="T33" fmla="*/ 68 h 92"/>
                <a:gd name="T34" fmla="*/ 94 w 113"/>
                <a:gd name="T35" fmla="*/ 68 h 92"/>
                <a:gd name="T36" fmla="*/ 94 w 113"/>
                <a:gd name="T37" fmla="*/ 33 h 92"/>
                <a:gd name="T38" fmla="*/ 90 w 113"/>
                <a:gd name="T39" fmla="*/ 28 h 92"/>
                <a:gd name="T40" fmla="*/ 87 w 113"/>
                <a:gd name="T41" fmla="*/ 25 h 92"/>
                <a:gd name="T42" fmla="*/ 83 w 113"/>
                <a:gd name="T43" fmla="*/ 25 h 92"/>
                <a:gd name="T44" fmla="*/ 79 w 113"/>
                <a:gd name="T45" fmla="*/ 24 h 92"/>
                <a:gd name="T46" fmla="*/ 77 w 113"/>
                <a:gd name="T47" fmla="*/ 0 h 92"/>
                <a:gd name="T48" fmla="*/ 87 w 113"/>
                <a:gd name="T49" fmla="*/ 0 h 92"/>
                <a:gd name="T50" fmla="*/ 97 w 113"/>
                <a:gd name="T51" fmla="*/ 3 h 92"/>
                <a:gd name="T52" fmla="*/ 105 w 113"/>
                <a:gd name="T53" fmla="*/ 9 h 92"/>
                <a:gd name="T54" fmla="*/ 109 w 113"/>
                <a:gd name="T55" fmla="*/ 17 h 92"/>
                <a:gd name="T56" fmla="*/ 112 w 113"/>
                <a:gd name="T57" fmla="*/ 26 h 92"/>
                <a:gd name="T58" fmla="*/ 113 w 113"/>
                <a:gd name="T59" fmla="*/ 35 h 92"/>
                <a:gd name="T60" fmla="*/ 113 w 113"/>
                <a:gd name="T61" fmla="*/ 91 h 92"/>
                <a:gd name="T62" fmla="*/ 0 w 113"/>
                <a:gd name="T63" fmla="*/ 92 h 92"/>
                <a:gd name="T64" fmla="*/ 0 w 113"/>
                <a:gd name="T65" fmla="*/ 40 h 92"/>
                <a:gd name="T66" fmla="*/ 2 w 113"/>
                <a:gd name="T67" fmla="*/ 25 h 92"/>
                <a:gd name="T68" fmla="*/ 6 w 113"/>
                <a:gd name="T69" fmla="*/ 15 h 92"/>
                <a:gd name="T70" fmla="*/ 13 w 113"/>
                <a:gd name="T71" fmla="*/ 9 h 92"/>
                <a:gd name="T72" fmla="*/ 22 w 113"/>
                <a:gd name="T73" fmla="*/ 4 h 92"/>
                <a:gd name="T74" fmla="*/ 33 w 113"/>
                <a:gd name="T75" fmla="*/ 4 h 92"/>
                <a:gd name="T76" fmla="*/ 39 w 113"/>
                <a:gd name="T77" fmla="*/ 6 h 92"/>
                <a:gd name="T78" fmla="*/ 44 w 113"/>
                <a:gd name="T79" fmla="*/ 9 h 92"/>
                <a:gd name="T80" fmla="*/ 49 w 113"/>
                <a:gd name="T81" fmla="*/ 13 h 92"/>
                <a:gd name="T82" fmla="*/ 51 w 113"/>
                <a:gd name="T83" fmla="*/ 17 h 92"/>
                <a:gd name="T84" fmla="*/ 53 w 113"/>
                <a:gd name="T85" fmla="*/ 21 h 92"/>
                <a:gd name="T86" fmla="*/ 58 w 113"/>
                <a:gd name="T87" fmla="*/ 11 h 92"/>
                <a:gd name="T88" fmla="*/ 66 w 113"/>
                <a:gd name="T89" fmla="*/ 4 h 92"/>
                <a:gd name="T90" fmla="*/ 77 w 113"/>
                <a:gd name="T91" fmla="*/ 0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3" h="92">
                  <a:moveTo>
                    <a:pt x="31" y="26"/>
                  </a:moveTo>
                  <a:lnTo>
                    <a:pt x="22" y="29"/>
                  </a:lnTo>
                  <a:lnTo>
                    <a:pt x="20" y="35"/>
                  </a:lnTo>
                  <a:lnTo>
                    <a:pt x="18" y="43"/>
                  </a:lnTo>
                  <a:lnTo>
                    <a:pt x="18" y="68"/>
                  </a:lnTo>
                  <a:lnTo>
                    <a:pt x="46" y="68"/>
                  </a:lnTo>
                  <a:lnTo>
                    <a:pt x="46" y="40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39" y="26"/>
                  </a:lnTo>
                  <a:lnTo>
                    <a:pt x="31" y="26"/>
                  </a:lnTo>
                  <a:close/>
                  <a:moveTo>
                    <a:pt x="79" y="24"/>
                  </a:moveTo>
                  <a:lnTo>
                    <a:pt x="75" y="25"/>
                  </a:lnTo>
                  <a:lnTo>
                    <a:pt x="68" y="28"/>
                  </a:lnTo>
                  <a:lnTo>
                    <a:pt x="64" y="35"/>
                  </a:lnTo>
                  <a:lnTo>
                    <a:pt x="62" y="43"/>
                  </a:lnTo>
                  <a:lnTo>
                    <a:pt x="62" y="68"/>
                  </a:lnTo>
                  <a:lnTo>
                    <a:pt x="94" y="68"/>
                  </a:lnTo>
                  <a:lnTo>
                    <a:pt x="94" y="33"/>
                  </a:lnTo>
                  <a:lnTo>
                    <a:pt x="90" y="28"/>
                  </a:lnTo>
                  <a:lnTo>
                    <a:pt x="87" y="25"/>
                  </a:lnTo>
                  <a:lnTo>
                    <a:pt x="83" y="25"/>
                  </a:lnTo>
                  <a:lnTo>
                    <a:pt x="79" y="24"/>
                  </a:lnTo>
                  <a:close/>
                  <a:moveTo>
                    <a:pt x="77" y="0"/>
                  </a:moveTo>
                  <a:lnTo>
                    <a:pt x="87" y="0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09" y="17"/>
                  </a:lnTo>
                  <a:lnTo>
                    <a:pt x="112" y="26"/>
                  </a:lnTo>
                  <a:lnTo>
                    <a:pt x="113" y="35"/>
                  </a:lnTo>
                  <a:lnTo>
                    <a:pt x="113" y="91"/>
                  </a:lnTo>
                  <a:lnTo>
                    <a:pt x="0" y="92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6" y="15"/>
                  </a:lnTo>
                  <a:lnTo>
                    <a:pt x="13" y="9"/>
                  </a:lnTo>
                  <a:lnTo>
                    <a:pt x="22" y="4"/>
                  </a:lnTo>
                  <a:lnTo>
                    <a:pt x="33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9" y="13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58" y="11"/>
                  </a:lnTo>
                  <a:lnTo>
                    <a:pt x="66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6" name="Freeform 160"/>
            <p:cNvSpPr>
              <a:spLocks/>
            </p:cNvSpPr>
            <p:nvPr userDrawn="1"/>
          </p:nvSpPr>
          <p:spPr bwMode="auto">
            <a:xfrm>
              <a:off x="9033" y="2474"/>
              <a:ext cx="123" cy="92"/>
            </a:xfrm>
            <a:custGeom>
              <a:avLst/>
              <a:gdLst>
                <a:gd name="T0" fmla="*/ 100 w 122"/>
                <a:gd name="T1" fmla="*/ 0 h 93"/>
                <a:gd name="T2" fmla="*/ 122 w 122"/>
                <a:gd name="T3" fmla="*/ 88 h 93"/>
                <a:gd name="T4" fmla="*/ 104 w 122"/>
                <a:gd name="T5" fmla="*/ 93 h 93"/>
                <a:gd name="T6" fmla="*/ 96 w 122"/>
                <a:gd name="T7" fmla="*/ 60 h 93"/>
                <a:gd name="T8" fmla="*/ 5 w 122"/>
                <a:gd name="T9" fmla="*/ 84 h 93"/>
                <a:gd name="T10" fmla="*/ 0 w 122"/>
                <a:gd name="T11" fmla="*/ 60 h 93"/>
                <a:gd name="T12" fmla="*/ 90 w 122"/>
                <a:gd name="T13" fmla="*/ 37 h 93"/>
                <a:gd name="T14" fmla="*/ 82 w 122"/>
                <a:gd name="T15" fmla="*/ 4 h 93"/>
                <a:gd name="T16" fmla="*/ 100 w 122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93">
                  <a:moveTo>
                    <a:pt x="100" y="0"/>
                  </a:moveTo>
                  <a:lnTo>
                    <a:pt x="122" y="88"/>
                  </a:lnTo>
                  <a:lnTo>
                    <a:pt x="104" y="93"/>
                  </a:lnTo>
                  <a:lnTo>
                    <a:pt x="96" y="60"/>
                  </a:lnTo>
                  <a:lnTo>
                    <a:pt x="5" y="84"/>
                  </a:lnTo>
                  <a:lnTo>
                    <a:pt x="0" y="60"/>
                  </a:lnTo>
                  <a:lnTo>
                    <a:pt x="90" y="37"/>
                  </a:lnTo>
                  <a:lnTo>
                    <a:pt x="82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7" name="Freeform 161"/>
            <p:cNvSpPr>
              <a:spLocks/>
            </p:cNvSpPr>
            <p:nvPr userDrawn="1"/>
          </p:nvSpPr>
          <p:spPr bwMode="auto">
            <a:xfrm>
              <a:off x="8480" y="2128"/>
              <a:ext cx="61" cy="111"/>
            </a:xfrm>
            <a:custGeom>
              <a:avLst/>
              <a:gdLst>
                <a:gd name="T0" fmla="*/ 22 w 61"/>
                <a:gd name="T1" fmla="*/ 0 h 112"/>
                <a:gd name="T2" fmla="*/ 35 w 61"/>
                <a:gd name="T3" fmla="*/ 81 h 112"/>
                <a:gd name="T4" fmla="*/ 37 w 61"/>
                <a:gd name="T5" fmla="*/ 85 h 112"/>
                <a:gd name="T6" fmla="*/ 44 w 61"/>
                <a:gd name="T7" fmla="*/ 92 h 112"/>
                <a:gd name="T8" fmla="*/ 49 w 61"/>
                <a:gd name="T9" fmla="*/ 94 h 112"/>
                <a:gd name="T10" fmla="*/ 52 w 61"/>
                <a:gd name="T11" fmla="*/ 95 h 112"/>
                <a:gd name="T12" fmla="*/ 56 w 61"/>
                <a:gd name="T13" fmla="*/ 95 h 112"/>
                <a:gd name="T14" fmla="*/ 60 w 61"/>
                <a:gd name="T15" fmla="*/ 94 h 112"/>
                <a:gd name="T16" fmla="*/ 61 w 61"/>
                <a:gd name="T17" fmla="*/ 112 h 112"/>
                <a:gd name="T18" fmla="*/ 44 w 61"/>
                <a:gd name="T19" fmla="*/ 112 h 112"/>
                <a:gd name="T20" fmla="*/ 26 w 61"/>
                <a:gd name="T21" fmla="*/ 106 h 112"/>
                <a:gd name="T22" fmla="*/ 20 w 61"/>
                <a:gd name="T23" fmla="*/ 102 h 112"/>
                <a:gd name="T24" fmla="*/ 16 w 61"/>
                <a:gd name="T25" fmla="*/ 96 h 112"/>
                <a:gd name="T26" fmla="*/ 13 w 61"/>
                <a:gd name="T27" fmla="*/ 91 h 112"/>
                <a:gd name="T28" fmla="*/ 12 w 61"/>
                <a:gd name="T29" fmla="*/ 85 h 112"/>
                <a:gd name="T30" fmla="*/ 0 w 61"/>
                <a:gd name="T31" fmla="*/ 4 h 112"/>
                <a:gd name="T32" fmla="*/ 22 w 61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12">
                  <a:moveTo>
                    <a:pt x="22" y="0"/>
                  </a:moveTo>
                  <a:lnTo>
                    <a:pt x="35" y="81"/>
                  </a:lnTo>
                  <a:lnTo>
                    <a:pt x="37" y="85"/>
                  </a:lnTo>
                  <a:lnTo>
                    <a:pt x="44" y="92"/>
                  </a:lnTo>
                  <a:lnTo>
                    <a:pt x="49" y="94"/>
                  </a:lnTo>
                  <a:lnTo>
                    <a:pt x="52" y="95"/>
                  </a:lnTo>
                  <a:lnTo>
                    <a:pt x="56" y="95"/>
                  </a:lnTo>
                  <a:lnTo>
                    <a:pt x="60" y="94"/>
                  </a:lnTo>
                  <a:lnTo>
                    <a:pt x="61" y="112"/>
                  </a:lnTo>
                  <a:lnTo>
                    <a:pt x="44" y="112"/>
                  </a:lnTo>
                  <a:lnTo>
                    <a:pt x="26" y="106"/>
                  </a:lnTo>
                  <a:lnTo>
                    <a:pt x="20" y="102"/>
                  </a:lnTo>
                  <a:lnTo>
                    <a:pt x="16" y="96"/>
                  </a:lnTo>
                  <a:lnTo>
                    <a:pt x="13" y="91"/>
                  </a:lnTo>
                  <a:lnTo>
                    <a:pt x="12" y="85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8" name="Freeform 162"/>
            <p:cNvSpPr>
              <a:spLocks/>
            </p:cNvSpPr>
            <p:nvPr userDrawn="1"/>
          </p:nvSpPr>
          <p:spPr bwMode="auto">
            <a:xfrm>
              <a:off x="8538" y="2117"/>
              <a:ext cx="42" cy="123"/>
            </a:xfrm>
            <a:custGeom>
              <a:avLst/>
              <a:gdLst>
                <a:gd name="T0" fmla="*/ 29 w 41"/>
                <a:gd name="T1" fmla="*/ 0 h 123"/>
                <a:gd name="T2" fmla="*/ 41 w 41"/>
                <a:gd name="T3" fmla="*/ 81 h 123"/>
                <a:gd name="T4" fmla="*/ 41 w 41"/>
                <a:gd name="T5" fmla="*/ 94 h 123"/>
                <a:gd name="T6" fmla="*/ 34 w 41"/>
                <a:gd name="T7" fmla="*/ 106 h 123"/>
                <a:gd name="T8" fmla="*/ 26 w 41"/>
                <a:gd name="T9" fmla="*/ 113 h 123"/>
                <a:gd name="T10" fmla="*/ 15 w 41"/>
                <a:gd name="T11" fmla="*/ 118 h 123"/>
                <a:gd name="T12" fmla="*/ 3 w 41"/>
                <a:gd name="T13" fmla="*/ 123 h 123"/>
                <a:gd name="T14" fmla="*/ 0 w 41"/>
                <a:gd name="T15" fmla="*/ 105 h 123"/>
                <a:gd name="T16" fmla="*/ 3 w 41"/>
                <a:gd name="T17" fmla="*/ 105 h 123"/>
                <a:gd name="T18" fmla="*/ 7 w 41"/>
                <a:gd name="T19" fmla="*/ 103 h 123"/>
                <a:gd name="T20" fmla="*/ 10 w 41"/>
                <a:gd name="T21" fmla="*/ 101 h 123"/>
                <a:gd name="T22" fmla="*/ 14 w 41"/>
                <a:gd name="T23" fmla="*/ 98 h 123"/>
                <a:gd name="T24" fmla="*/ 17 w 41"/>
                <a:gd name="T25" fmla="*/ 95 h 123"/>
                <a:gd name="T26" fmla="*/ 18 w 41"/>
                <a:gd name="T27" fmla="*/ 91 h 123"/>
                <a:gd name="T28" fmla="*/ 18 w 41"/>
                <a:gd name="T29" fmla="*/ 85 h 123"/>
                <a:gd name="T30" fmla="*/ 6 w 41"/>
                <a:gd name="T31" fmla="*/ 4 h 123"/>
                <a:gd name="T32" fmla="*/ 29 w 41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3">
                  <a:moveTo>
                    <a:pt x="29" y="0"/>
                  </a:moveTo>
                  <a:lnTo>
                    <a:pt x="41" y="81"/>
                  </a:lnTo>
                  <a:lnTo>
                    <a:pt x="41" y="94"/>
                  </a:lnTo>
                  <a:lnTo>
                    <a:pt x="34" y="106"/>
                  </a:lnTo>
                  <a:lnTo>
                    <a:pt x="26" y="113"/>
                  </a:lnTo>
                  <a:lnTo>
                    <a:pt x="15" y="118"/>
                  </a:lnTo>
                  <a:lnTo>
                    <a:pt x="3" y="123"/>
                  </a:lnTo>
                  <a:lnTo>
                    <a:pt x="0" y="105"/>
                  </a:lnTo>
                  <a:lnTo>
                    <a:pt x="3" y="105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4" y="98"/>
                  </a:lnTo>
                  <a:lnTo>
                    <a:pt x="17" y="95"/>
                  </a:lnTo>
                  <a:lnTo>
                    <a:pt x="18" y="91"/>
                  </a:lnTo>
                  <a:lnTo>
                    <a:pt x="18" y="85"/>
                  </a:lnTo>
                  <a:lnTo>
                    <a:pt x="6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99" name="Freeform 163"/>
            <p:cNvSpPr>
              <a:spLocks noEditPoints="1"/>
            </p:cNvSpPr>
            <p:nvPr userDrawn="1"/>
          </p:nvSpPr>
          <p:spPr bwMode="auto">
            <a:xfrm>
              <a:off x="9048" y="2616"/>
              <a:ext cx="123" cy="104"/>
            </a:xfrm>
            <a:custGeom>
              <a:avLst/>
              <a:gdLst>
                <a:gd name="T0" fmla="*/ 48 w 121"/>
                <a:gd name="T1" fmla="*/ 31 h 103"/>
                <a:gd name="T2" fmla="*/ 52 w 121"/>
                <a:gd name="T3" fmla="*/ 59 h 103"/>
                <a:gd name="T4" fmla="*/ 98 w 121"/>
                <a:gd name="T5" fmla="*/ 38 h 103"/>
                <a:gd name="T6" fmla="*/ 48 w 121"/>
                <a:gd name="T7" fmla="*/ 31 h 103"/>
                <a:gd name="T8" fmla="*/ 0 w 121"/>
                <a:gd name="T9" fmla="*/ 0 h 103"/>
                <a:gd name="T10" fmla="*/ 118 w 121"/>
                <a:gd name="T11" fmla="*/ 23 h 103"/>
                <a:gd name="T12" fmla="*/ 121 w 121"/>
                <a:gd name="T13" fmla="*/ 48 h 103"/>
                <a:gd name="T14" fmla="*/ 15 w 121"/>
                <a:gd name="T15" fmla="*/ 103 h 103"/>
                <a:gd name="T16" fmla="*/ 11 w 121"/>
                <a:gd name="T17" fmla="*/ 79 h 103"/>
                <a:gd name="T18" fmla="*/ 34 w 121"/>
                <a:gd name="T19" fmla="*/ 68 h 103"/>
                <a:gd name="T20" fmla="*/ 29 w 121"/>
                <a:gd name="T21" fmla="*/ 27 h 103"/>
                <a:gd name="T22" fmla="*/ 3 w 121"/>
                <a:gd name="T23" fmla="*/ 23 h 103"/>
                <a:gd name="T24" fmla="*/ 0 w 12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1" h="103">
                  <a:moveTo>
                    <a:pt x="48" y="31"/>
                  </a:moveTo>
                  <a:lnTo>
                    <a:pt x="52" y="59"/>
                  </a:lnTo>
                  <a:lnTo>
                    <a:pt x="98" y="38"/>
                  </a:lnTo>
                  <a:lnTo>
                    <a:pt x="48" y="31"/>
                  </a:lnTo>
                  <a:close/>
                  <a:moveTo>
                    <a:pt x="0" y="0"/>
                  </a:moveTo>
                  <a:lnTo>
                    <a:pt x="118" y="23"/>
                  </a:lnTo>
                  <a:lnTo>
                    <a:pt x="121" y="48"/>
                  </a:lnTo>
                  <a:lnTo>
                    <a:pt x="15" y="103"/>
                  </a:lnTo>
                  <a:lnTo>
                    <a:pt x="11" y="79"/>
                  </a:lnTo>
                  <a:lnTo>
                    <a:pt x="34" y="68"/>
                  </a:lnTo>
                  <a:lnTo>
                    <a:pt x="29" y="27"/>
                  </a:lnTo>
                  <a:lnTo>
                    <a:pt x="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0" name="Freeform 164"/>
            <p:cNvSpPr>
              <a:spLocks/>
            </p:cNvSpPr>
            <p:nvPr userDrawn="1"/>
          </p:nvSpPr>
          <p:spPr bwMode="auto">
            <a:xfrm>
              <a:off x="9064" y="2765"/>
              <a:ext cx="119" cy="92"/>
            </a:xfrm>
            <a:custGeom>
              <a:avLst/>
              <a:gdLst>
                <a:gd name="T0" fmla="*/ 36 w 120"/>
                <a:gd name="T1" fmla="*/ 0 h 94"/>
                <a:gd name="T2" fmla="*/ 37 w 120"/>
                <a:gd name="T3" fmla="*/ 20 h 94"/>
                <a:gd name="T4" fmla="*/ 32 w 120"/>
                <a:gd name="T5" fmla="*/ 22 h 94"/>
                <a:gd name="T6" fmla="*/ 28 w 120"/>
                <a:gd name="T7" fmla="*/ 24 h 94"/>
                <a:gd name="T8" fmla="*/ 24 w 120"/>
                <a:gd name="T9" fmla="*/ 28 h 94"/>
                <a:gd name="T10" fmla="*/ 21 w 120"/>
                <a:gd name="T11" fmla="*/ 33 h 94"/>
                <a:gd name="T12" fmla="*/ 18 w 120"/>
                <a:gd name="T13" fmla="*/ 42 h 94"/>
                <a:gd name="T14" fmla="*/ 18 w 120"/>
                <a:gd name="T15" fmla="*/ 52 h 94"/>
                <a:gd name="T16" fmla="*/ 19 w 120"/>
                <a:gd name="T17" fmla="*/ 61 h 94"/>
                <a:gd name="T18" fmla="*/ 25 w 120"/>
                <a:gd name="T19" fmla="*/ 68 h 94"/>
                <a:gd name="T20" fmla="*/ 30 w 120"/>
                <a:gd name="T21" fmla="*/ 71 h 94"/>
                <a:gd name="T22" fmla="*/ 36 w 120"/>
                <a:gd name="T23" fmla="*/ 71 h 94"/>
                <a:gd name="T24" fmla="*/ 39 w 120"/>
                <a:gd name="T25" fmla="*/ 70 h 94"/>
                <a:gd name="T26" fmla="*/ 46 w 120"/>
                <a:gd name="T27" fmla="*/ 63 h 94"/>
                <a:gd name="T28" fmla="*/ 48 w 120"/>
                <a:gd name="T29" fmla="*/ 53 h 94"/>
                <a:gd name="T30" fmla="*/ 57 w 120"/>
                <a:gd name="T31" fmla="*/ 20 h 94"/>
                <a:gd name="T32" fmla="*/ 62 w 120"/>
                <a:gd name="T33" fmla="*/ 12 h 94"/>
                <a:gd name="T34" fmla="*/ 66 w 120"/>
                <a:gd name="T35" fmla="*/ 8 h 94"/>
                <a:gd name="T36" fmla="*/ 72 w 120"/>
                <a:gd name="T37" fmla="*/ 4 h 94"/>
                <a:gd name="T38" fmla="*/ 84 w 120"/>
                <a:gd name="T39" fmla="*/ 1 h 94"/>
                <a:gd name="T40" fmla="*/ 96 w 120"/>
                <a:gd name="T41" fmla="*/ 4 h 94"/>
                <a:gd name="T42" fmla="*/ 107 w 120"/>
                <a:gd name="T43" fmla="*/ 11 h 94"/>
                <a:gd name="T44" fmla="*/ 116 w 120"/>
                <a:gd name="T45" fmla="*/ 23 h 94"/>
                <a:gd name="T46" fmla="*/ 120 w 120"/>
                <a:gd name="T47" fmla="*/ 38 h 94"/>
                <a:gd name="T48" fmla="*/ 120 w 120"/>
                <a:gd name="T49" fmla="*/ 55 h 94"/>
                <a:gd name="T50" fmla="*/ 116 w 120"/>
                <a:gd name="T51" fmla="*/ 70 h 94"/>
                <a:gd name="T52" fmla="*/ 109 w 120"/>
                <a:gd name="T53" fmla="*/ 79 h 94"/>
                <a:gd name="T54" fmla="*/ 98 w 120"/>
                <a:gd name="T55" fmla="*/ 86 h 94"/>
                <a:gd name="T56" fmla="*/ 85 w 120"/>
                <a:gd name="T57" fmla="*/ 90 h 94"/>
                <a:gd name="T58" fmla="*/ 84 w 120"/>
                <a:gd name="T59" fmla="*/ 68 h 94"/>
                <a:gd name="T60" fmla="*/ 88 w 120"/>
                <a:gd name="T61" fmla="*/ 68 h 94"/>
                <a:gd name="T62" fmla="*/ 91 w 120"/>
                <a:gd name="T63" fmla="*/ 67 h 94"/>
                <a:gd name="T64" fmla="*/ 92 w 120"/>
                <a:gd name="T65" fmla="*/ 67 h 94"/>
                <a:gd name="T66" fmla="*/ 98 w 120"/>
                <a:gd name="T67" fmla="*/ 61 h 94"/>
                <a:gd name="T68" fmla="*/ 102 w 120"/>
                <a:gd name="T69" fmla="*/ 53 h 94"/>
                <a:gd name="T70" fmla="*/ 102 w 120"/>
                <a:gd name="T71" fmla="*/ 45 h 94"/>
                <a:gd name="T72" fmla="*/ 101 w 120"/>
                <a:gd name="T73" fmla="*/ 41 h 94"/>
                <a:gd name="T74" fmla="*/ 101 w 120"/>
                <a:gd name="T75" fmla="*/ 37 h 94"/>
                <a:gd name="T76" fmla="*/ 99 w 120"/>
                <a:gd name="T77" fmla="*/ 34 h 94"/>
                <a:gd name="T78" fmla="*/ 98 w 120"/>
                <a:gd name="T79" fmla="*/ 30 h 94"/>
                <a:gd name="T80" fmla="*/ 95 w 120"/>
                <a:gd name="T81" fmla="*/ 27 h 94"/>
                <a:gd name="T82" fmla="*/ 91 w 120"/>
                <a:gd name="T83" fmla="*/ 26 h 94"/>
                <a:gd name="T84" fmla="*/ 88 w 120"/>
                <a:gd name="T85" fmla="*/ 26 h 94"/>
                <a:gd name="T86" fmla="*/ 85 w 120"/>
                <a:gd name="T87" fmla="*/ 24 h 94"/>
                <a:gd name="T88" fmla="*/ 83 w 120"/>
                <a:gd name="T89" fmla="*/ 26 h 94"/>
                <a:gd name="T90" fmla="*/ 80 w 120"/>
                <a:gd name="T91" fmla="*/ 28 h 94"/>
                <a:gd name="T92" fmla="*/ 76 w 120"/>
                <a:gd name="T93" fmla="*/ 37 h 94"/>
                <a:gd name="T94" fmla="*/ 72 w 120"/>
                <a:gd name="T95" fmla="*/ 48 h 94"/>
                <a:gd name="T96" fmla="*/ 70 w 120"/>
                <a:gd name="T97" fmla="*/ 60 h 94"/>
                <a:gd name="T98" fmla="*/ 68 w 120"/>
                <a:gd name="T99" fmla="*/ 71 h 94"/>
                <a:gd name="T100" fmla="*/ 62 w 120"/>
                <a:gd name="T101" fmla="*/ 82 h 94"/>
                <a:gd name="T102" fmla="*/ 55 w 120"/>
                <a:gd name="T103" fmla="*/ 89 h 94"/>
                <a:gd name="T104" fmla="*/ 43 w 120"/>
                <a:gd name="T105" fmla="*/ 94 h 94"/>
                <a:gd name="T106" fmla="*/ 29 w 120"/>
                <a:gd name="T107" fmla="*/ 93 h 94"/>
                <a:gd name="T108" fmla="*/ 17 w 120"/>
                <a:gd name="T109" fmla="*/ 89 h 94"/>
                <a:gd name="T110" fmla="*/ 8 w 120"/>
                <a:gd name="T111" fmla="*/ 79 h 94"/>
                <a:gd name="T112" fmla="*/ 2 w 120"/>
                <a:gd name="T113" fmla="*/ 63 h 94"/>
                <a:gd name="T114" fmla="*/ 0 w 120"/>
                <a:gd name="T115" fmla="*/ 46 h 94"/>
                <a:gd name="T116" fmla="*/ 2 w 120"/>
                <a:gd name="T117" fmla="*/ 28 h 94"/>
                <a:gd name="T118" fmla="*/ 8 w 120"/>
                <a:gd name="T119" fmla="*/ 15 h 94"/>
                <a:gd name="T120" fmla="*/ 21 w 120"/>
                <a:gd name="T121" fmla="*/ 4 h 94"/>
                <a:gd name="T122" fmla="*/ 36 w 120"/>
                <a:gd name="T123" fmla="*/ 0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94">
                  <a:moveTo>
                    <a:pt x="36" y="0"/>
                  </a:moveTo>
                  <a:lnTo>
                    <a:pt x="37" y="20"/>
                  </a:lnTo>
                  <a:lnTo>
                    <a:pt x="32" y="22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19" y="61"/>
                  </a:lnTo>
                  <a:lnTo>
                    <a:pt x="25" y="68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6" y="63"/>
                  </a:lnTo>
                  <a:lnTo>
                    <a:pt x="48" y="53"/>
                  </a:lnTo>
                  <a:lnTo>
                    <a:pt x="57" y="20"/>
                  </a:lnTo>
                  <a:lnTo>
                    <a:pt x="62" y="12"/>
                  </a:lnTo>
                  <a:lnTo>
                    <a:pt x="66" y="8"/>
                  </a:lnTo>
                  <a:lnTo>
                    <a:pt x="72" y="4"/>
                  </a:lnTo>
                  <a:lnTo>
                    <a:pt x="84" y="1"/>
                  </a:lnTo>
                  <a:lnTo>
                    <a:pt x="96" y="4"/>
                  </a:lnTo>
                  <a:lnTo>
                    <a:pt x="107" y="11"/>
                  </a:lnTo>
                  <a:lnTo>
                    <a:pt x="116" y="23"/>
                  </a:lnTo>
                  <a:lnTo>
                    <a:pt x="120" y="38"/>
                  </a:lnTo>
                  <a:lnTo>
                    <a:pt x="120" y="55"/>
                  </a:lnTo>
                  <a:lnTo>
                    <a:pt x="116" y="70"/>
                  </a:lnTo>
                  <a:lnTo>
                    <a:pt x="109" y="79"/>
                  </a:lnTo>
                  <a:lnTo>
                    <a:pt x="98" y="86"/>
                  </a:lnTo>
                  <a:lnTo>
                    <a:pt x="85" y="90"/>
                  </a:lnTo>
                  <a:lnTo>
                    <a:pt x="84" y="68"/>
                  </a:lnTo>
                  <a:lnTo>
                    <a:pt x="88" y="68"/>
                  </a:lnTo>
                  <a:lnTo>
                    <a:pt x="91" y="67"/>
                  </a:lnTo>
                  <a:lnTo>
                    <a:pt x="92" y="67"/>
                  </a:lnTo>
                  <a:lnTo>
                    <a:pt x="98" y="61"/>
                  </a:lnTo>
                  <a:lnTo>
                    <a:pt x="102" y="53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1" y="37"/>
                  </a:lnTo>
                  <a:lnTo>
                    <a:pt x="99" y="34"/>
                  </a:lnTo>
                  <a:lnTo>
                    <a:pt x="98" y="30"/>
                  </a:lnTo>
                  <a:lnTo>
                    <a:pt x="95" y="27"/>
                  </a:lnTo>
                  <a:lnTo>
                    <a:pt x="91" y="26"/>
                  </a:lnTo>
                  <a:lnTo>
                    <a:pt x="88" y="26"/>
                  </a:lnTo>
                  <a:lnTo>
                    <a:pt x="85" y="24"/>
                  </a:lnTo>
                  <a:lnTo>
                    <a:pt x="83" y="26"/>
                  </a:lnTo>
                  <a:lnTo>
                    <a:pt x="80" y="28"/>
                  </a:lnTo>
                  <a:lnTo>
                    <a:pt x="76" y="37"/>
                  </a:lnTo>
                  <a:lnTo>
                    <a:pt x="72" y="48"/>
                  </a:lnTo>
                  <a:lnTo>
                    <a:pt x="70" y="60"/>
                  </a:lnTo>
                  <a:lnTo>
                    <a:pt x="68" y="71"/>
                  </a:lnTo>
                  <a:lnTo>
                    <a:pt x="62" y="82"/>
                  </a:lnTo>
                  <a:lnTo>
                    <a:pt x="55" y="89"/>
                  </a:lnTo>
                  <a:lnTo>
                    <a:pt x="43" y="94"/>
                  </a:lnTo>
                  <a:lnTo>
                    <a:pt x="29" y="93"/>
                  </a:lnTo>
                  <a:lnTo>
                    <a:pt x="17" y="89"/>
                  </a:lnTo>
                  <a:lnTo>
                    <a:pt x="8" y="7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8" y="15"/>
                  </a:lnTo>
                  <a:lnTo>
                    <a:pt x="21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1" name="Freeform 165"/>
            <p:cNvSpPr>
              <a:spLocks/>
            </p:cNvSpPr>
            <p:nvPr userDrawn="1"/>
          </p:nvSpPr>
          <p:spPr bwMode="auto">
            <a:xfrm>
              <a:off x="8115" y="2658"/>
              <a:ext cx="119" cy="42"/>
            </a:xfrm>
            <a:custGeom>
              <a:avLst/>
              <a:gdLst>
                <a:gd name="T0" fmla="*/ 105 w 121"/>
                <a:gd name="T1" fmla="*/ 0 h 42"/>
                <a:gd name="T2" fmla="*/ 121 w 121"/>
                <a:gd name="T3" fmla="*/ 4 h 42"/>
                <a:gd name="T4" fmla="*/ 116 w 121"/>
                <a:gd name="T5" fmla="*/ 22 h 42"/>
                <a:gd name="T6" fmla="*/ 105 w 121"/>
                <a:gd name="T7" fmla="*/ 35 h 42"/>
                <a:gd name="T8" fmla="*/ 94 w 121"/>
                <a:gd name="T9" fmla="*/ 42 h 42"/>
                <a:gd name="T10" fmla="*/ 81 w 121"/>
                <a:gd name="T11" fmla="*/ 42 h 42"/>
                <a:gd name="T12" fmla="*/ 0 w 121"/>
                <a:gd name="T13" fmla="*/ 30 h 42"/>
                <a:gd name="T14" fmla="*/ 4 w 121"/>
                <a:gd name="T15" fmla="*/ 7 h 42"/>
                <a:gd name="T16" fmla="*/ 86 w 121"/>
                <a:gd name="T17" fmla="*/ 19 h 42"/>
                <a:gd name="T18" fmla="*/ 91 w 121"/>
                <a:gd name="T19" fmla="*/ 19 h 42"/>
                <a:gd name="T20" fmla="*/ 95 w 121"/>
                <a:gd name="T21" fmla="*/ 18 h 42"/>
                <a:gd name="T22" fmla="*/ 98 w 121"/>
                <a:gd name="T23" fmla="*/ 15 h 42"/>
                <a:gd name="T24" fmla="*/ 101 w 121"/>
                <a:gd name="T25" fmla="*/ 11 h 42"/>
                <a:gd name="T26" fmla="*/ 103 w 121"/>
                <a:gd name="T27" fmla="*/ 5 h 42"/>
                <a:gd name="T28" fmla="*/ 103 w 121"/>
                <a:gd name="T29" fmla="*/ 2 h 42"/>
                <a:gd name="T30" fmla="*/ 105 w 121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" h="42">
                  <a:moveTo>
                    <a:pt x="105" y="0"/>
                  </a:moveTo>
                  <a:lnTo>
                    <a:pt x="121" y="4"/>
                  </a:lnTo>
                  <a:lnTo>
                    <a:pt x="116" y="22"/>
                  </a:lnTo>
                  <a:lnTo>
                    <a:pt x="105" y="35"/>
                  </a:lnTo>
                  <a:lnTo>
                    <a:pt x="94" y="42"/>
                  </a:lnTo>
                  <a:lnTo>
                    <a:pt x="81" y="42"/>
                  </a:lnTo>
                  <a:lnTo>
                    <a:pt x="0" y="30"/>
                  </a:lnTo>
                  <a:lnTo>
                    <a:pt x="4" y="7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5" y="18"/>
                  </a:lnTo>
                  <a:lnTo>
                    <a:pt x="98" y="15"/>
                  </a:lnTo>
                  <a:lnTo>
                    <a:pt x="101" y="11"/>
                  </a:lnTo>
                  <a:lnTo>
                    <a:pt x="103" y="5"/>
                  </a:lnTo>
                  <a:lnTo>
                    <a:pt x="103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2" name="Freeform 166"/>
            <p:cNvSpPr>
              <a:spLocks/>
            </p:cNvSpPr>
            <p:nvPr userDrawn="1"/>
          </p:nvSpPr>
          <p:spPr bwMode="auto">
            <a:xfrm>
              <a:off x="8127" y="2600"/>
              <a:ext cx="111" cy="61"/>
            </a:xfrm>
            <a:custGeom>
              <a:avLst/>
              <a:gdLst>
                <a:gd name="T0" fmla="*/ 3 w 112"/>
                <a:gd name="T1" fmla="*/ 0 h 62"/>
                <a:gd name="T2" fmla="*/ 84 w 112"/>
                <a:gd name="T3" fmla="*/ 13 h 62"/>
                <a:gd name="T4" fmla="*/ 91 w 112"/>
                <a:gd name="T5" fmla="*/ 14 h 62"/>
                <a:gd name="T6" fmla="*/ 97 w 112"/>
                <a:gd name="T7" fmla="*/ 17 h 62"/>
                <a:gd name="T8" fmla="*/ 101 w 112"/>
                <a:gd name="T9" fmla="*/ 21 h 62"/>
                <a:gd name="T10" fmla="*/ 105 w 112"/>
                <a:gd name="T11" fmla="*/ 27 h 62"/>
                <a:gd name="T12" fmla="*/ 112 w 112"/>
                <a:gd name="T13" fmla="*/ 44 h 62"/>
                <a:gd name="T14" fmla="*/ 110 w 112"/>
                <a:gd name="T15" fmla="*/ 62 h 62"/>
                <a:gd name="T16" fmla="*/ 94 w 112"/>
                <a:gd name="T17" fmla="*/ 60 h 62"/>
                <a:gd name="T18" fmla="*/ 94 w 112"/>
                <a:gd name="T19" fmla="*/ 50 h 62"/>
                <a:gd name="T20" fmla="*/ 92 w 112"/>
                <a:gd name="T21" fmla="*/ 44 h 62"/>
                <a:gd name="T22" fmla="*/ 86 w 112"/>
                <a:gd name="T23" fmla="*/ 38 h 62"/>
                <a:gd name="T24" fmla="*/ 81 w 112"/>
                <a:gd name="T25" fmla="*/ 36 h 62"/>
                <a:gd name="T26" fmla="*/ 0 w 112"/>
                <a:gd name="T27" fmla="*/ 24 h 62"/>
                <a:gd name="T28" fmla="*/ 3 w 112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2" h="62">
                  <a:moveTo>
                    <a:pt x="3" y="0"/>
                  </a:moveTo>
                  <a:lnTo>
                    <a:pt x="84" y="13"/>
                  </a:lnTo>
                  <a:lnTo>
                    <a:pt x="91" y="14"/>
                  </a:lnTo>
                  <a:lnTo>
                    <a:pt x="97" y="17"/>
                  </a:lnTo>
                  <a:lnTo>
                    <a:pt x="101" y="21"/>
                  </a:lnTo>
                  <a:lnTo>
                    <a:pt x="105" y="27"/>
                  </a:lnTo>
                  <a:lnTo>
                    <a:pt x="112" y="44"/>
                  </a:lnTo>
                  <a:lnTo>
                    <a:pt x="110" y="62"/>
                  </a:lnTo>
                  <a:lnTo>
                    <a:pt x="94" y="60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6" y="38"/>
                  </a:lnTo>
                  <a:lnTo>
                    <a:pt x="81" y="36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3" name="Freeform 167"/>
            <p:cNvSpPr>
              <a:spLocks noEditPoints="1"/>
            </p:cNvSpPr>
            <p:nvPr userDrawn="1"/>
          </p:nvSpPr>
          <p:spPr bwMode="auto">
            <a:xfrm>
              <a:off x="8342" y="2174"/>
              <a:ext cx="111" cy="134"/>
            </a:xfrm>
            <a:custGeom>
              <a:avLst/>
              <a:gdLst>
                <a:gd name="T0" fmla="*/ 22 w 114"/>
                <a:gd name="T1" fmla="*/ 26 h 131"/>
                <a:gd name="T2" fmla="*/ 35 w 114"/>
                <a:gd name="T3" fmla="*/ 74 h 131"/>
                <a:gd name="T4" fmla="*/ 59 w 114"/>
                <a:gd name="T5" fmla="*/ 59 h 131"/>
                <a:gd name="T6" fmla="*/ 22 w 114"/>
                <a:gd name="T7" fmla="*/ 26 h 131"/>
                <a:gd name="T8" fmla="*/ 21 w 114"/>
                <a:gd name="T9" fmla="*/ 0 h 131"/>
                <a:gd name="T10" fmla="*/ 114 w 114"/>
                <a:gd name="T11" fmla="*/ 77 h 131"/>
                <a:gd name="T12" fmla="*/ 94 w 114"/>
                <a:gd name="T13" fmla="*/ 89 h 131"/>
                <a:gd name="T14" fmla="*/ 74 w 114"/>
                <a:gd name="T15" fmla="*/ 71 h 131"/>
                <a:gd name="T16" fmla="*/ 39 w 114"/>
                <a:gd name="T17" fmla="*/ 93 h 131"/>
                <a:gd name="T18" fmla="*/ 46 w 114"/>
                <a:gd name="T19" fmla="*/ 118 h 131"/>
                <a:gd name="T20" fmla="*/ 25 w 114"/>
                <a:gd name="T21" fmla="*/ 131 h 131"/>
                <a:gd name="T22" fmla="*/ 0 w 114"/>
                <a:gd name="T23" fmla="*/ 12 h 131"/>
                <a:gd name="T24" fmla="*/ 21 w 114"/>
                <a:gd name="T25" fmla="*/ 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1">
                  <a:moveTo>
                    <a:pt x="22" y="26"/>
                  </a:moveTo>
                  <a:lnTo>
                    <a:pt x="35" y="74"/>
                  </a:lnTo>
                  <a:lnTo>
                    <a:pt x="59" y="59"/>
                  </a:lnTo>
                  <a:lnTo>
                    <a:pt x="22" y="26"/>
                  </a:lnTo>
                  <a:close/>
                  <a:moveTo>
                    <a:pt x="21" y="0"/>
                  </a:moveTo>
                  <a:lnTo>
                    <a:pt x="114" y="77"/>
                  </a:lnTo>
                  <a:lnTo>
                    <a:pt x="94" y="89"/>
                  </a:lnTo>
                  <a:lnTo>
                    <a:pt x="74" y="71"/>
                  </a:lnTo>
                  <a:lnTo>
                    <a:pt x="39" y="93"/>
                  </a:lnTo>
                  <a:lnTo>
                    <a:pt x="46" y="118"/>
                  </a:lnTo>
                  <a:lnTo>
                    <a:pt x="25" y="131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4" name="Freeform 168"/>
            <p:cNvSpPr>
              <a:spLocks/>
            </p:cNvSpPr>
            <p:nvPr userDrawn="1"/>
          </p:nvSpPr>
          <p:spPr bwMode="auto">
            <a:xfrm>
              <a:off x="8818" y="2144"/>
              <a:ext cx="119" cy="138"/>
            </a:xfrm>
            <a:custGeom>
              <a:avLst/>
              <a:gdLst>
                <a:gd name="T0" fmla="*/ 42 w 119"/>
                <a:gd name="T1" fmla="*/ 0 h 136"/>
                <a:gd name="T2" fmla="*/ 119 w 119"/>
                <a:gd name="T3" fmla="*/ 32 h 136"/>
                <a:gd name="T4" fmla="*/ 112 w 119"/>
                <a:gd name="T5" fmla="*/ 50 h 136"/>
                <a:gd name="T6" fmla="*/ 57 w 119"/>
                <a:gd name="T7" fmla="*/ 26 h 136"/>
                <a:gd name="T8" fmla="*/ 48 w 119"/>
                <a:gd name="T9" fmla="*/ 48 h 136"/>
                <a:gd name="T10" fmla="*/ 96 w 119"/>
                <a:gd name="T11" fmla="*/ 69 h 136"/>
                <a:gd name="T12" fmla="*/ 89 w 119"/>
                <a:gd name="T13" fmla="*/ 87 h 136"/>
                <a:gd name="T14" fmla="*/ 41 w 119"/>
                <a:gd name="T15" fmla="*/ 68 h 136"/>
                <a:gd name="T16" fmla="*/ 29 w 119"/>
                <a:gd name="T17" fmla="*/ 97 h 136"/>
                <a:gd name="T18" fmla="*/ 84 w 119"/>
                <a:gd name="T19" fmla="*/ 120 h 136"/>
                <a:gd name="T20" fmla="*/ 77 w 119"/>
                <a:gd name="T21" fmla="*/ 136 h 136"/>
                <a:gd name="T22" fmla="*/ 0 w 119"/>
                <a:gd name="T23" fmla="*/ 105 h 136"/>
                <a:gd name="T24" fmla="*/ 42 w 119"/>
                <a:gd name="T25" fmla="*/ 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9" h="136">
                  <a:moveTo>
                    <a:pt x="42" y="0"/>
                  </a:moveTo>
                  <a:lnTo>
                    <a:pt x="119" y="32"/>
                  </a:lnTo>
                  <a:lnTo>
                    <a:pt x="112" y="50"/>
                  </a:lnTo>
                  <a:lnTo>
                    <a:pt x="57" y="26"/>
                  </a:lnTo>
                  <a:lnTo>
                    <a:pt x="48" y="48"/>
                  </a:lnTo>
                  <a:lnTo>
                    <a:pt x="96" y="69"/>
                  </a:lnTo>
                  <a:lnTo>
                    <a:pt x="89" y="87"/>
                  </a:lnTo>
                  <a:lnTo>
                    <a:pt x="41" y="68"/>
                  </a:lnTo>
                  <a:lnTo>
                    <a:pt x="29" y="97"/>
                  </a:lnTo>
                  <a:lnTo>
                    <a:pt x="84" y="120"/>
                  </a:lnTo>
                  <a:lnTo>
                    <a:pt x="77" y="136"/>
                  </a:lnTo>
                  <a:lnTo>
                    <a:pt x="0" y="10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5" name="Freeform 169"/>
            <p:cNvSpPr>
              <a:spLocks noEditPoints="1"/>
            </p:cNvSpPr>
            <p:nvPr userDrawn="1"/>
          </p:nvSpPr>
          <p:spPr bwMode="auto">
            <a:xfrm>
              <a:off x="8146" y="2435"/>
              <a:ext cx="134" cy="111"/>
            </a:xfrm>
            <a:custGeom>
              <a:avLst/>
              <a:gdLst>
                <a:gd name="T0" fmla="*/ 47 w 135"/>
                <a:gd name="T1" fmla="*/ 23 h 111"/>
                <a:gd name="T2" fmla="*/ 40 w 135"/>
                <a:gd name="T3" fmla="*/ 25 h 111"/>
                <a:gd name="T4" fmla="*/ 34 w 135"/>
                <a:gd name="T5" fmla="*/ 30 h 111"/>
                <a:gd name="T6" fmla="*/ 30 w 135"/>
                <a:gd name="T7" fmla="*/ 38 h 111"/>
                <a:gd name="T8" fmla="*/ 27 w 135"/>
                <a:gd name="T9" fmla="*/ 49 h 111"/>
                <a:gd name="T10" fmla="*/ 25 w 135"/>
                <a:gd name="T11" fmla="*/ 62 h 111"/>
                <a:gd name="T12" fmla="*/ 54 w 135"/>
                <a:gd name="T13" fmla="*/ 70 h 111"/>
                <a:gd name="T14" fmla="*/ 56 w 135"/>
                <a:gd name="T15" fmla="*/ 56 h 111"/>
                <a:gd name="T16" fmla="*/ 60 w 135"/>
                <a:gd name="T17" fmla="*/ 45 h 111"/>
                <a:gd name="T18" fmla="*/ 60 w 135"/>
                <a:gd name="T19" fmla="*/ 37 h 111"/>
                <a:gd name="T20" fmla="*/ 59 w 135"/>
                <a:gd name="T21" fmla="*/ 30 h 111"/>
                <a:gd name="T22" fmla="*/ 56 w 135"/>
                <a:gd name="T23" fmla="*/ 27 h 111"/>
                <a:gd name="T24" fmla="*/ 51 w 135"/>
                <a:gd name="T25" fmla="*/ 25 h 111"/>
                <a:gd name="T26" fmla="*/ 47 w 135"/>
                <a:gd name="T27" fmla="*/ 23 h 111"/>
                <a:gd name="T28" fmla="*/ 43 w 135"/>
                <a:gd name="T29" fmla="*/ 0 h 111"/>
                <a:gd name="T30" fmla="*/ 56 w 135"/>
                <a:gd name="T31" fmla="*/ 1 h 111"/>
                <a:gd name="T32" fmla="*/ 69 w 135"/>
                <a:gd name="T33" fmla="*/ 8 h 111"/>
                <a:gd name="T34" fmla="*/ 73 w 135"/>
                <a:gd name="T35" fmla="*/ 14 h 111"/>
                <a:gd name="T36" fmla="*/ 74 w 135"/>
                <a:gd name="T37" fmla="*/ 19 h 111"/>
                <a:gd name="T38" fmla="*/ 76 w 135"/>
                <a:gd name="T39" fmla="*/ 23 h 111"/>
                <a:gd name="T40" fmla="*/ 76 w 135"/>
                <a:gd name="T41" fmla="*/ 29 h 111"/>
                <a:gd name="T42" fmla="*/ 84 w 135"/>
                <a:gd name="T43" fmla="*/ 22 h 111"/>
                <a:gd name="T44" fmla="*/ 92 w 135"/>
                <a:gd name="T45" fmla="*/ 19 h 111"/>
                <a:gd name="T46" fmla="*/ 103 w 135"/>
                <a:gd name="T47" fmla="*/ 19 h 111"/>
                <a:gd name="T48" fmla="*/ 114 w 135"/>
                <a:gd name="T49" fmla="*/ 20 h 111"/>
                <a:gd name="T50" fmla="*/ 125 w 135"/>
                <a:gd name="T51" fmla="*/ 23 h 111"/>
                <a:gd name="T52" fmla="*/ 135 w 135"/>
                <a:gd name="T53" fmla="*/ 23 h 111"/>
                <a:gd name="T54" fmla="*/ 128 w 135"/>
                <a:gd name="T55" fmla="*/ 47 h 111"/>
                <a:gd name="T56" fmla="*/ 121 w 135"/>
                <a:gd name="T57" fmla="*/ 47 h 111"/>
                <a:gd name="T58" fmla="*/ 113 w 135"/>
                <a:gd name="T59" fmla="*/ 44 h 111"/>
                <a:gd name="T60" fmla="*/ 103 w 135"/>
                <a:gd name="T61" fmla="*/ 41 h 111"/>
                <a:gd name="T62" fmla="*/ 93 w 135"/>
                <a:gd name="T63" fmla="*/ 40 h 111"/>
                <a:gd name="T64" fmla="*/ 85 w 135"/>
                <a:gd name="T65" fmla="*/ 41 h 111"/>
                <a:gd name="T66" fmla="*/ 80 w 135"/>
                <a:gd name="T67" fmla="*/ 48 h 111"/>
                <a:gd name="T68" fmla="*/ 77 w 135"/>
                <a:gd name="T69" fmla="*/ 53 h 111"/>
                <a:gd name="T70" fmla="*/ 71 w 135"/>
                <a:gd name="T71" fmla="*/ 75 h 111"/>
                <a:gd name="T72" fmla="*/ 73 w 135"/>
                <a:gd name="T73" fmla="*/ 75 h 111"/>
                <a:gd name="T74" fmla="*/ 115 w 135"/>
                <a:gd name="T75" fmla="*/ 88 h 111"/>
                <a:gd name="T76" fmla="*/ 109 w 135"/>
                <a:gd name="T77" fmla="*/ 111 h 111"/>
                <a:gd name="T78" fmla="*/ 0 w 135"/>
                <a:gd name="T79" fmla="*/ 78 h 111"/>
                <a:gd name="T80" fmla="*/ 7 w 135"/>
                <a:gd name="T81" fmla="*/ 53 h 111"/>
                <a:gd name="T82" fmla="*/ 14 w 135"/>
                <a:gd name="T83" fmla="*/ 33 h 111"/>
                <a:gd name="T84" fmla="*/ 21 w 135"/>
                <a:gd name="T85" fmla="*/ 16 h 111"/>
                <a:gd name="T86" fmla="*/ 30 w 135"/>
                <a:gd name="T87" fmla="*/ 5 h 111"/>
                <a:gd name="T88" fmla="*/ 43 w 135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5" h="111">
                  <a:moveTo>
                    <a:pt x="47" y="23"/>
                  </a:moveTo>
                  <a:lnTo>
                    <a:pt x="40" y="25"/>
                  </a:lnTo>
                  <a:lnTo>
                    <a:pt x="34" y="30"/>
                  </a:lnTo>
                  <a:lnTo>
                    <a:pt x="30" y="38"/>
                  </a:lnTo>
                  <a:lnTo>
                    <a:pt x="27" y="49"/>
                  </a:lnTo>
                  <a:lnTo>
                    <a:pt x="25" y="62"/>
                  </a:lnTo>
                  <a:lnTo>
                    <a:pt x="54" y="70"/>
                  </a:lnTo>
                  <a:lnTo>
                    <a:pt x="56" y="56"/>
                  </a:lnTo>
                  <a:lnTo>
                    <a:pt x="60" y="45"/>
                  </a:lnTo>
                  <a:lnTo>
                    <a:pt x="60" y="37"/>
                  </a:lnTo>
                  <a:lnTo>
                    <a:pt x="59" y="30"/>
                  </a:lnTo>
                  <a:lnTo>
                    <a:pt x="56" y="27"/>
                  </a:lnTo>
                  <a:lnTo>
                    <a:pt x="51" y="25"/>
                  </a:lnTo>
                  <a:lnTo>
                    <a:pt x="47" y="23"/>
                  </a:lnTo>
                  <a:close/>
                  <a:moveTo>
                    <a:pt x="43" y="0"/>
                  </a:moveTo>
                  <a:lnTo>
                    <a:pt x="56" y="1"/>
                  </a:lnTo>
                  <a:lnTo>
                    <a:pt x="69" y="8"/>
                  </a:lnTo>
                  <a:lnTo>
                    <a:pt x="73" y="14"/>
                  </a:lnTo>
                  <a:lnTo>
                    <a:pt x="74" y="19"/>
                  </a:lnTo>
                  <a:lnTo>
                    <a:pt x="76" y="23"/>
                  </a:lnTo>
                  <a:lnTo>
                    <a:pt x="76" y="29"/>
                  </a:lnTo>
                  <a:lnTo>
                    <a:pt x="84" y="22"/>
                  </a:lnTo>
                  <a:lnTo>
                    <a:pt x="92" y="19"/>
                  </a:lnTo>
                  <a:lnTo>
                    <a:pt x="103" y="19"/>
                  </a:lnTo>
                  <a:lnTo>
                    <a:pt x="114" y="20"/>
                  </a:lnTo>
                  <a:lnTo>
                    <a:pt x="125" y="23"/>
                  </a:lnTo>
                  <a:lnTo>
                    <a:pt x="135" y="23"/>
                  </a:lnTo>
                  <a:lnTo>
                    <a:pt x="128" y="47"/>
                  </a:lnTo>
                  <a:lnTo>
                    <a:pt x="121" y="47"/>
                  </a:lnTo>
                  <a:lnTo>
                    <a:pt x="113" y="44"/>
                  </a:lnTo>
                  <a:lnTo>
                    <a:pt x="103" y="41"/>
                  </a:lnTo>
                  <a:lnTo>
                    <a:pt x="93" y="40"/>
                  </a:lnTo>
                  <a:lnTo>
                    <a:pt x="85" y="41"/>
                  </a:lnTo>
                  <a:lnTo>
                    <a:pt x="80" y="48"/>
                  </a:lnTo>
                  <a:lnTo>
                    <a:pt x="77" y="53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115" y="88"/>
                  </a:lnTo>
                  <a:lnTo>
                    <a:pt x="109" y="111"/>
                  </a:lnTo>
                  <a:lnTo>
                    <a:pt x="0" y="78"/>
                  </a:lnTo>
                  <a:lnTo>
                    <a:pt x="7" y="53"/>
                  </a:lnTo>
                  <a:lnTo>
                    <a:pt x="14" y="33"/>
                  </a:lnTo>
                  <a:lnTo>
                    <a:pt x="21" y="16"/>
                  </a:lnTo>
                  <a:lnTo>
                    <a:pt x="30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06" name="Freeform 170"/>
            <p:cNvSpPr>
              <a:spLocks noEditPoints="1"/>
            </p:cNvSpPr>
            <p:nvPr userDrawn="1"/>
          </p:nvSpPr>
          <p:spPr bwMode="auto">
            <a:xfrm>
              <a:off x="8926" y="2240"/>
              <a:ext cx="131" cy="138"/>
            </a:xfrm>
            <a:custGeom>
              <a:avLst/>
              <a:gdLst>
                <a:gd name="T0" fmla="*/ 90 w 132"/>
                <a:gd name="T1" fmla="*/ 30 h 140"/>
                <a:gd name="T2" fmla="*/ 66 w 132"/>
                <a:gd name="T3" fmla="*/ 48 h 140"/>
                <a:gd name="T4" fmla="*/ 77 w 132"/>
                <a:gd name="T5" fmla="*/ 62 h 140"/>
                <a:gd name="T6" fmla="*/ 87 w 132"/>
                <a:gd name="T7" fmla="*/ 73 h 140"/>
                <a:gd name="T8" fmla="*/ 95 w 132"/>
                <a:gd name="T9" fmla="*/ 77 h 140"/>
                <a:gd name="T10" fmla="*/ 99 w 132"/>
                <a:gd name="T11" fmla="*/ 76 h 140"/>
                <a:gd name="T12" fmla="*/ 108 w 132"/>
                <a:gd name="T13" fmla="*/ 70 h 140"/>
                <a:gd name="T14" fmla="*/ 110 w 132"/>
                <a:gd name="T15" fmla="*/ 62 h 140"/>
                <a:gd name="T16" fmla="*/ 106 w 132"/>
                <a:gd name="T17" fmla="*/ 52 h 140"/>
                <a:gd name="T18" fmla="*/ 99 w 132"/>
                <a:gd name="T19" fmla="*/ 41 h 140"/>
                <a:gd name="T20" fmla="*/ 90 w 132"/>
                <a:gd name="T21" fmla="*/ 30 h 140"/>
                <a:gd name="T22" fmla="*/ 91 w 132"/>
                <a:gd name="T23" fmla="*/ 0 h 140"/>
                <a:gd name="T24" fmla="*/ 108 w 132"/>
                <a:gd name="T25" fmla="*/ 21 h 140"/>
                <a:gd name="T26" fmla="*/ 120 w 132"/>
                <a:gd name="T27" fmla="*/ 39 h 140"/>
                <a:gd name="T28" fmla="*/ 130 w 132"/>
                <a:gd name="T29" fmla="*/ 54 h 140"/>
                <a:gd name="T30" fmla="*/ 132 w 132"/>
                <a:gd name="T31" fmla="*/ 68 h 140"/>
                <a:gd name="T32" fmla="*/ 130 w 132"/>
                <a:gd name="T33" fmla="*/ 81 h 140"/>
                <a:gd name="T34" fmla="*/ 120 w 132"/>
                <a:gd name="T35" fmla="*/ 91 h 140"/>
                <a:gd name="T36" fmla="*/ 106 w 132"/>
                <a:gd name="T37" fmla="*/ 96 h 140"/>
                <a:gd name="T38" fmla="*/ 101 w 132"/>
                <a:gd name="T39" fmla="*/ 96 h 140"/>
                <a:gd name="T40" fmla="*/ 95 w 132"/>
                <a:gd name="T41" fmla="*/ 95 h 140"/>
                <a:gd name="T42" fmla="*/ 91 w 132"/>
                <a:gd name="T43" fmla="*/ 94 h 140"/>
                <a:gd name="T44" fmla="*/ 86 w 132"/>
                <a:gd name="T45" fmla="*/ 90 h 140"/>
                <a:gd name="T46" fmla="*/ 87 w 132"/>
                <a:gd name="T47" fmla="*/ 101 h 140"/>
                <a:gd name="T48" fmla="*/ 84 w 132"/>
                <a:gd name="T49" fmla="*/ 110 h 140"/>
                <a:gd name="T50" fmla="*/ 79 w 132"/>
                <a:gd name="T51" fmla="*/ 118 h 140"/>
                <a:gd name="T52" fmla="*/ 62 w 132"/>
                <a:gd name="T53" fmla="*/ 132 h 140"/>
                <a:gd name="T54" fmla="*/ 55 w 132"/>
                <a:gd name="T55" fmla="*/ 140 h 140"/>
                <a:gd name="T56" fmla="*/ 42 w 132"/>
                <a:gd name="T57" fmla="*/ 123 h 140"/>
                <a:gd name="T58" fmla="*/ 47 w 132"/>
                <a:gd name="T59" fmla="*/ 116 h 140"/>
                <a:gd name="T60" fmla="*/ 55 w 132"/>
                <a:gd name="T61" fmla="*/ 109 h 140"/>
                <a:gd name="T62" fmla="*/ 64 w 132"/>
                <a:gd name="T63" fmla="*/ 101 h 140"/>
                <a:gd name="T64" fmla="*/ 69 w 132"/>
                <a:gd name="T65" fmla="*/ 92 h 140"/>
                <a:gd name="T66" fmla="*/ 68 w 132"/>
                <a:gd name="T67" fmla="*/ 83 h 140"/>
                <a:gd name="T68" fmla="*/ 65 w 132"/>
                <a:gd name="T69" fmla="*/ 77 h 140"/>
                <a:gd name="T70" fmla="*/ 58 w 132"/>
                <a:gd name="T71" fmla="*/ 68 h 140"/>
                <a:gd name="T72" fmla="*/ 51 w 132"/>
                <a:gd name="T73" fmla="*/ 59 h 140"/>
                <a:gd name="T74" fmla="*/ 50 w 132"/>
                <a:gd name="T75" fmla="*/ 61 h 140"/>
                <a:gd name="T76" fmla="*/ 14 w 132"/>
                <a:gd name="T77" fmla="*/ 87 h 140"/>
                <a:gd name="T78" fmla="*/ 0 w 132"/>
                <a:gd name="T79" fmla="*/ 69 h 140"/>
                <a:gd name="T80" fmla="*/ 91 w 132"/>
                <a:gd name="T81" fmla="*/ 0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2" h="140">
                  <a:moveTo>
                    <a:pt x="90" y="30"/>
                  </a:moveTo>
                  <a:lnTo>
                    <a:pt x="66" y="48"/>
                  </a:lnTo>
                  <a:lnTo>
                    <a:pt x="77" y="62"/>
                  </a:lnTo>
                  <a:lnTo>
                    <a:pt x="87" y="73"/>
                  </a:lnTo>
                  <a:lnTo>
                    <a:pt x="95" y="77"/>
                  </a:lnTo>
                  <a:lnTo>
                    <a:pt x="99" y="76"/>
                  </a:lnTo>
                  <a:lnTo>
                    <a:pt x="108" y="70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99" y="41"/>
                  </a:lnTo>
                  <a:lnTo>
                    <a:pt x="90" y="30"/>
                  </a:lnTo>
                  <a:close/>
                  <a:moveTo>
                    <a:pt x="91" y="0"/>
                  </a:moveTo>
                  <a:lnTo>
                    <a:pt x="108" y="21"/>
                  </a:lnTo>
                  <a:lnTo>
                    <a:pt x="120" y="39"/>
                  </a:lnTo>
                  <a:lnTo>
                    <a:pt x="130" y="54"/>
                  </a:lnTo>
                  <a:lnTo>
                    <a:pt x="132" y="68"/>
                  </a:lnTo>
                  <a:lnTo>
                    <a:pt x="130" y="81"/>
                  </a:lnTo>
                  <a:lnTo>
                    <a:pt x="120" y="91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95" y="95"/>
                  </a:lnTo>
                  <a:lnTo>
                    <a:pt x="91" y="94"/>
                  </a:lnTo>
                  <a:lnTo>
                    <a:pt x="86" y="90"/>
                  </a:lnTo>
                  <a:lnTo>
                    <a:pt x="87" y="101"/>
                  </a:lnTo>
                  <a:lnTo>
                    <a:pt x="84" y="110"/>
                  </a:lnTo>
                  <a:lnTo>
                    <a:pt x="79" y="118"/>
                  </a:lnTo>
                  <a:lnTo>
                    <a:pt x="62" y="132"/>
                  </a:lnTo>
                  <a:lnTo>
                    <a:pt x="55" y="140"/>
                  </a:lnTo>
                  <a:lnTo>
                    <a:pt x="42" y="123"/>
                  </a:lnTo>
                  <a:lnTo>
                    <a:pt x="47" y="116"/>
                  </a:lnTo>
                  <a:lnTo>
                    <a:pt x="55" y="109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68" y="83"/>
                  </a:lnTo>
                  <a:lnTo>
                    <a:pt x="65" y="77"/>
                  </a:lnTo>
                  <a:lnTo>
                    <a:pt x="58" y="68"/>
                  </a:lnTo>
                  <a:lnTo>
                    <a:pt x="51" y="59"/>
                  </a:lnTo>
                  <a:lnTo>
                    <a:pt x="50" y="61"/>
                  </a:lnTo>
                  <a:lnTo>
                    <a:pt x="14" y="87"/>
                  </a:lnTo>
                  <a:lnTo>
                    <a:pt x="0" y="6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37828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12" y="-2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863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fondo em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163"/>
            <a:ext cx="61214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9"/>
          <p:cNvSpPr>
            <a:spLocks noChangeShapeType="1"/>
          </p:cNvSpPr>
          <p:nvPr userDrawn="1"/>
        </p:nvSpPr>
        <p:spPr bwMode="auto">
          <a:xfrm>
            <a:off x="8532813" y="6165850"/>
            <a:ext cx="0" cy="692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 dirty="0"/>
          </a:p>
        </p:txBody>
      </p:sp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8532813" y="6165850"/>
            <a:ext cx="0" cy="692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 dirty="0"/>
          </a:p>
        </p:txBody>
      </p:sp>
      <p:sp>
        <p:nvSpPr>
          <p:cNvPr id="7" name="Rectangle 62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4C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L" dirty="0"/>
          </a:p>
        </p:txBody>
      </p:sp>
      <p:grpSp>
        <p:nvGrpSpPr>
          <p:cNvPr id="2" name="Group 198"/>
          <p:cNvGrpSpPr>
            <a:grpSpLocks/>
          </p:cNvGrpSpPr>
          <p:nvPr userDrawn="1"/>
        </p:nvGrpSpPr>
        <p:grpSpPr bwMode="auto">
          <a:xfrm>
            <a:off x="6786563" y="5589588"/>
            <a:ext cx="1368425" cy="635000"/>
            <a:chOff x="6230" y="2063"/>
            <a:chExt cx="3310" cy="1535"/>
          </a:xfrm>
        </p:grpSpPr>
        <p:sp>
          <p:nvSpPr>
            <p:cNvPr id="10" name="Rectangle 199"/>
            <p:cNvSpPr>
              <a:spLocks noChangeArrowheads="1"/>
            </p:cNvSpPr>
            <p:nvPr userDrawn="1"/>
          </p:nvSpPr>
          <p:spPr bwMode="auto">
            <a:xfrm>
              <a:off x="6230" y="2263"/>
              <a:ext cx="3310" cy="1136"/>
            </a:xfrm>
            <a:prstGeom prst="rect">
              <a:avLst/>
            </a:prstGeom>
            <a:solidFill>
              <a:srgbClr val="D90019"/>
            </a:solidFill>
            <a:ln w="0">
              <a:solidFill>
                <a:srgbClr val="D9001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1" name="Rectangle 200"/>
            <p:cNvSpPr>
              <a:spLocks noChangeArrowheads="1"/>
            </p:cNvSpPr>
            <p:nvPr userDrawn="1"/>
          </p:nvSpPr>
          <p:spPr bwMode="auto">
            <a:xfrm>
              <a:off x="6357" y="2462"/>
              <a:ext cx="31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2" name="Freeform 201"/>
            <p:cNvSpPr>
              <a:spLocks/>
            </p:cNvSpPr>
            <p:nvPr userDrawn="1"/>
          </p:nvSpPr>
          <p:spPr bwMode="auto">
            <a:xfrm>
              <a:off x="6407" y="2458"/>
              <a:ext cx="92" cy="146"/>
            </a:xfrm>
            <a:custGeom>
              <a:avLst/>
              <a:gdLst>
                <a:gd name="T0" fmla="*/ 48 w 92"/>
                <a:gd name="T1" fmla="*/ 0 h 147"/>
                <a:gd name="T2" fmla="*/ 65 w 92"/>
                <a:gd name="T3" fmla="*/ 2 h 147"/>
                <a:gd name="T4" fmla="*/ 76 w 92"/>
                <a:gd name="T5" fmla="*/ 7 h 147"/>
                <a:gd name="T6" fmla="*/ 84 w 92"/>
                <a:gd name="T7" fmla="*/ 15 h 147"/>
                <a:gd name="T8" fmla="*/ 90 w 92"/>
                <a:gd name="T9" fmla="*/ 28 h 147"/>
                <a:gd name="T10" fmla="*/ 90 w 92"/>
                <a:gd name="T11" fmla="*/ 43 h 147"/>
                <a:gd name="T12" fmla="*/ 61 w 92"/>
                <a:gd name="T13" fmla="*/ 43 h 147"/>
                <a:gd name="T14" fmla="*/ 61 w 92"/>
                <a:gd name="T15" fmla="*/ 35 h 147"/>
                <a:gd name="T16" fmla="*/ 58 w 92"/>
                <a:gd name="T17" fmla="*/ 26 h 147"/>
                <a:gd name="T18" fmla="*/ 55 w 92"/>
                <a:gd name="T19" fmla="*/ 25 h 147"/>
                <a:gd name="T20" fmla="*/ 51 w 92"/>
                <a:gd name="T21" fmla="*/ 22 h 147"/>
                <a:gd name="T22" fmla="*/ 41 w 92"/>
                <a:gd name="T23" fmla="*/ 22 h 147"/>
                <a:gd name="T24" fmla="*/ 37 w 92"/>
                <a:gd name="T25" fmla="*/ 25 h 147"/>
                <a:gd name="T26" fmla="*/ 35 w 92"/>
                <a:gd name="T27" fmla="*/ 28 h 147"/>
                <a:gd name="T28" fmla="*/ 33 w 92"/>
                <a:gd name="T29" fmla="*/ 32 h 147"/>
                <a:gd name="T30" fmla="*/ 32 w 92"/>
                <a:gd name="T31" fmla="*/ 37 h 147"/>
                <a:gd name="T32" fmla="*/ 35 w 92"/>
                <a:gd name="T33" fmla="*/ 46 h 147"/>
                <a:gd name="T34" fmla="*/ 41 w 92"/>
                <a:gd name="T35" fmla="*/ 52 h 147"/>
                <a:gd name="T36" fmla="*/ 51 w 92"/>
                <a:gd name="T37" fmla="*/ 59 h 147"/>
                <a:gd name="T38" fmla="*/ 62 w 92"/>
                <a:gd name="T39" fmla="*/ 65 h 147"/>
                <a:gd name="T40" fmla="*/ 73 w 92"/>
                <a:gd name="T41" fmla="*/ 72 h 147"/>
                <a:gd name="T42" fmla="*/ 83 w 92"/>
                <a:gd name="T43" fmla="*/ 80 h 147"/>
                <a:gd name="T44" fmla="*/ 90 w 92"/>
                <a:gd name="T45" fmla="*/ 91 h 147"/>
                <a:gd name="T46" fmla="*/ 92 w 92"/>
                <a:gd name="T47" fmla="*/ 106 h 147"/>
                <a:gd name="T48" fmla="*/ 90 w 92"/>
                <a:gd name="T49" fmla="*/ 121 h 147"/>
                <a:gd name="T50" fmla="*/ 84 w 92"/>
                <a:gd name="T51" fmla="*/ 132 h 147"/>
                <a:gd name="T52" fmla="*/ 76 w 92"/>
                <a:gd name="T53" fmla="*/ 140 h 147"/>
                <a:gd name="T54" fmla="*/ 65 w 92"/>
                <a:gd name="T55" fmla="*/ 145 h 147"/>
                <a:gd name="T56" fmla="*/ 54 w 92"/>
                <a:gd name="T57" fmla="*/ 147 h 147"/>
                <a:gd name="T58" fmla="*/ 43 w 92"/>
                <a:gd name="T59" fmla="*/ 147 h 147"/>
                <a:gd name="T60" fmla="*/ 26 w 92"/>
                <a:gd name="T61" fmla="*/ 145 h 147"/>
                <a:gd name="T62" fmla="*/ 15 w 92"/>
                <a:gd name="T63" fmla="*/ 140 h 147"/>
                <a:gd name="T64" fmla="*/ 7 w 92"/>
                <a:gd name="T65" fmla="*/ 134 h 147"/>
                <a:gd name="T66" fmla="*/ 3 w 92"/>
                <a:gd name="T67" fmla="*/ 124 h 147"/>
                <a:gd name="T68" fmla="*/ 0 w 92"/>
                <a:gd name="T69" fmla="*/ 113 h 147"/>
                <a:gd name="T70" fmla="*/ 0 w 92"/>
                <a:gd name="T71" fmla="*/ 101 h 147"/>
                <a:gd name="T72" fmla="*/ 30 w 92"/>
                <a:gd name="T73" fmla="*/ 101 h 147"/>
                <a:gd name="T74" fmla="*/ 30 w 92"/>
                <a:gd name="T75" fmla="*/ 110 h 147"/>
                <a:gd name="T76" fmla="*/ 32 w 92"/>
                <a:gd name="T77" fmla="*/ 118 h 147"/>
                <a:gd name="T78" fmla="*/ 37 w 92"/>
                <a:gd name="T79" fmla="*/ 124 h 147"/>
                <a:gd name="T80" fmla="*/ 47 w 92"/>
                <a:gd name="T81" fmla="*/ 125 h 147"/>
                <a:gd name="T82" fmla="*/ 51 w 92"/>
                <a:gd name="T83" fmla="*/ 125 h 147"/>
                <a:gd name="T84" fmla="*/ 55 w 92"/>
                <a:gd name="T85" fmla="*/ 124 h 147"/>
                <a:gd name="T86" fmla="*/ 61 w 92"/>
                <a:gd name="T87" fmla="*/ 118 h 147"/>
                <a:gd name="T88" fmla="*/ 62 w 92"/>
                <a:gd name="T89" fmla="*/ 114 h 147"/>
                <a:gd name="T90" fmla="*/ 62 w 92"/>
                <a:gd name="T91" fmla="*/ 110 h 147"/>
                <a:gd name="T92" fmla="*/ 59 w 92"/>
                <a:gd name="T93" fmla="*/ 101 h 147"/>
                <a:gd name="T94" fmla="*/ 52 w 92"/>
                <a:gd name="T95" fmla="*/ 94 h 147"/>
                <a:gd name="T96" fmla="*/ 43 w 92"/>
                <a:gd name="T97" fmla="*/ 88 h 147"/>
                <a:gd name="T98" fmla="*/ 21 w 92"/>
                <a:gd name="T99" fmla="*/ 74 h 147"/>
                <a:gd name="T100" fmla="*/ 11 w 92"/>
                <a:gd name="T101" fmla="*/ 65 h 147"/>
                <a:gd name="T102" fmla="*/ 4 w 92"/>
                <a:gd name="T103" fmla="*/ 54 h 147"/>
                <a:gd name="T104" fmla="*/ 2 w 92"/>
                <a:gd name="T105" fmla="*/ 40 h 147"/>
                <a:gd name="T106" fmla="*/ 3 w 92"/>
                <a:gd name="T107" fmla="*/ 28 h 147"/>
                <a:gd name="T108" fmla="*/ 8 w 92"/>
                <a:gd name="T109" fmla="*/ 17 h 147"/>
                <a:gd name="T110" fmla="*/ 17 w 92"/>
                <a:gd name="T111" fmla="*/ 8 h 147"/>
                <a:gd name="T112" fmla="*/ 30 w 92"/>
                <a:gd name="T113" fmla="*/ 3 h 147"/>
                <a:gd name="T114" fmla="*/ 48 w 92"/>
                <a:gd name="T115" fmla="*/ 0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2" h="147">
                  <a:moveTo>
                    <a:pt x="48" y="0"/>
                  </a:moveTo>
                  <a:lnTo>
                    <a:pt x="65" y="2"/>
                  </a:lnTo>
                  <a:lnTo>
                    <a:pt x="76" y="7"/>
                  </a:lnTo>
                  <a:lnTo>
                    <a:pt x="84" y="15"/>
                  </a:lnTo>
                  <a:lnTo>
                    <a:pt x="90" y="28"/>
                  </a:lnTo>
                  <a:lnTo>
                    <a:pt x="90" y="43"/>
                  </a:lnTo>
                  <a:lnTo>
                    <a:pt x="61" y="43"/>
                  </a:lnTo>
                  <a:lnTo>
                    <a:pt x="61" y="35"/>
                  </a:lnTo>
                  <a:lnTo>
                    <a:pt x="58" y="26"/>
                  </a:lnTo>
                  <a:lnTo>
                    <a:pt x="55" y="25"/>
                  </a:lnTo>
                  <a:lnTo>
                    <a:pt x="51" y="22"/>
                  </a:lnTo>
                  <a:lnTo>
                    <a:pt x="41" y="22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2" y="37"/>
                  </a:lnTo>
                  <a:lnTo>
                    <a:pt x="35" y="46"/>
                  </a:lnTo>
                  <a:lnTo>
                    <a:pt x="41" y="52"/>
                  </a:lnTo>
                  <a:lnTo>
                    <a:pt x="51" y="59"/>
                  </a:lnTo>
                  <a:lnTo>
                    <a:pt x="62" y="65"/>
                  </a:lnTo>
                  <a:lnTo>
                    <a:pt x="73" y="72"/>
                  </a:lnTo>
                  <a:lnTo>
                    <a:pt x="83" y="80"/>
                  </a:lnTo>
                  <a:lnTo>
                    <a:pt x="90" y="91"/>
                  </a:lnTo>
                  <a:lnTo>
                    <a:pt x="92" y="106"/>
                  </a:lnTo>
                  <a:lnTo>
                    <a:pt x="90" y="121"/>
                  </a:lnTo>
                  <a:lnTo>
                    <a:pt x="84" y="132"/>
                  </a:lnTo>
                  <a:lnTo>
                    <a:pt x="76" y="140"/>
                  </a:lnTo>
                  <a:lnTo>
                    <a:pt x="65" y="145"/>
                  </a:lnTo>
                  <a:lnTo>
                    <a:pt x="54" y="147"/>
                  </a:lnTo>
                  <a:lnTo>
                    <a:pt x="43" y="147"/>
                  </a:lnTo>
                  <a:lnTo>
                    <a:pt x="26" y="145"/>
                  </a:lnTo>
                  <a:lnTo>
                    <a:pt x="15" y="140"/>
                  </a:lnTo>
                  <a:lnTo>
                    <a:pt x="7" y="134"/>
                  </a:lnTo>
                  <a:lnTo>
                    <a:pt x="3" y="124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30" y="101"/>
                  </a:lnTo>
                  <a:lnTo>
                    <a:pt x="30" y="110"/>
                  </a:lnTo>
                  <a:lnTo>
                    <a:pt x="32" y="118"/>
                  </a:lnTo>
                  <a:lnTo>
                    <a:pt x="37" y="124"/>
                  </a:lnTo>
                  <a:lnTo>
                    <a:pt x="47" y="125"/>
                  </a:lnTo>
                  <a:lnTo>
                    <a:pt x="51" y="125"/>
                  </a:lnTo>
                  <a:lnTo>
                    <a:pt x="55" y="124"/>
                  </a:lnTo>
                  <a:lnTo>
                    <a:pt x="61" y="118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59" y="101"/>
                  </a:lnTo>
                  <a:lnTo>
                    <a:pt x="52" y="94"/>
                  </a:lnTo>
                  <a:lnTo>
                    <a:pt x="43" y="88"/>
                  </a:lnTo>
                  <a:lnTo>
                    <a:pt x="21" y="74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2" y="40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7" y="8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3" name="Freeform 202"/>
            <p:cNvSpPr>
              <a:spLocks noEditPoints="1"/>
            </p:cNvSpPr>
            <p:nvPr userDrawn="1"/>
          </p:nvSpPr>
          <p:spPr bwMode="auto">
            <a:xfrm>
              <a:off x="6518" y="2458"/>
              <a:ext cx="100" cy="146"/>
            </a:xfrm>
            <a:custGeom>
              <a:avLst/>
              <a:gdLst>
                <a:gd name="T0" fmla="*/ 48 w 97"/>
                <a:gd name="T1" fmla="*/ 22 h 147"/>
                <a:gd name="T2" fmla="*/ 39 w 97"/>
                <a:gd name="T3" fmla="*/ 24 h 147"/>
                <a:gd name="T4" fmla="*/ 34 w 97"/>
                <a:gd name="T5" fmla="*/ 29 h 147"/>
                <a:gd name="T6" fmla="*/ 31 w 97"/>
                <a:gd name="T7" fmla="*/ 40 h 147"/>
                <a:gd name="T8" fmla="*/ 30 w 97"/>
                <a:gd name="T9" fmla="*/ 55 h 147"/>
                <a:gd name="T10" fmla="*/ 30 w 97"/>
                <a:gd name="T11" fmla="*/ 94 h 147"/>
                <a:gd name="T12" fmla="*/ 31 w 97"/>
                <a:gd name="T13" fmla="*/ 107 h 147"/>
                <a:gd name="T14" fmla="*/ 34 w 97"/>
                <a:gd name="T15" fmla="*/ 118 h 147"/>
                <a:gd name="T16" fmla="*/ 39 w 97"/>
                <a:gd name="T17" fmla="*/ 124 h 147"/>
                <a:gd name="T18" fmla="*/ 48 w 97"/>
                <a:gd name="T19" fmla="*/ 125 h 147"/>
                <a:gd name="T20" fmla="*/ 56 w 97"/>
                <a:gd name="T21" fmla="*/ 124 h 147"/>
                <a:gd name="T22" fmla="*/ 61 w 97"/>
                <a:gd name="T23" fmla="*/ 118 h 147"/>
                <a:gd name="T24" fmla="*/ 65 w 97"/>
                <a:gd name="T25" fmla="*/ 107 h 147"/>
                <a:gd name="T26" fmla="*/ 67 w 97"/>
                <a:gd name="T27" fmla="*/ 94 h 147"/>
                <a:gd name="T28" fmla="*/ 67 w 97"/>
                <a:gd name="T29" fmla="*/ 54 h 147"/>
                <a:gd name="T30" fmla="*/ 65 w 97"/>
                <a:gd name="T31" fmla="*/ 40 h 147"/>
                <a:gd name="T32" fmla="*/ 61 w 97"/>
                <a:gd name="T33" fmla="*/ 29 h 147"/>
                <a:gd name="T34" fmla="*/ 56 w 97"/>
                <a:gd name="T35" fmla="*/ 24 h 147"/>
                <a:gd name="T36" fmla="*/ 48 w 97"/>
                <a:gd name="T37" fmla="*/ 22 h 147"/>
                <a:gd name="T38" fmla="*/ 48 w 97"/>
                <a:gd name="T39" fmla="*/ 0 h 147"/>
                <a:gd name="T40" fmla="*/ 67 w 97"/>
                <a:gd name="T41" fmla="*/ 3 h 147"/>
                <a:gd name="T42" fmla="*/ 79 w 97"/>
                <a:gd name="T43" fmla="*/ 8 h 147"/>
                <a:gd name="T44" fmla="*/ 87 w 97"/>
                <a:gd name="T45" fmla="*/ 18 h 147"/>
                <a:gd name="T46" fmla="*/ 93 w 97"/>
                <a:gd name="T47" fmla="*/ 29 h 147"/>
                <a:gd name="T48" fmla="*/ 96 w 97"/>
                <a:gd name="T49" fmla="*/ 43 h 147"/>
                <a:gd name="T50" fmla="*/ 97 w 97"/>
                <a:gd name="T51" fmla="*/ 58 h 147"/>
                <a:gd name="T52" fmla="*/ 97 w 97"/>
                <a:gd name="T53" fmla="*/ 90 h 147"/>
                <a:gd name="T54" fmla="*/ 96 w 97"/>
                <a:gd name="T55" fmla="*/ 105 h 147"/>
                <a:gd name="T56" fmla="*/ 93 w 97"/>
                <a:gd name="T57" fmla="*/ 118 h 147"/>
                <a:gd name="T58" fmla="*/ 87 w 97"/>
                <a:gd name="T59" fmla="*/ 129 h 147"/>
                <a:gd name="T60" fmla="*/ 79 w 97"/>
                <a:gd name="T61" fmla="*/ 139 h 147"/>
                <a:gd name="T62" fmla="*/ 65 w 97"/>
                <a:gd name="T63" fmla="*/ 145 h 147"/>
                <a:gd name="T64" fmla="*/ 48 w 97"/>
                <a:gd name="T65" fmla="*/ 147 h 147"/>
                <a:gd name="T66" fmla="*/ 30 w 97"/>
                <a:gd name="T67" fmla="*/ 145 h 147"/>
                <a:gd name="T68" fmla="*/ 17 w 97"/>
                <a:gd name="T69" fmla="*/ 139 h 147"/>
                <a:gd name="T70" fmla="*/ 9 w 97"/>
                <a:gd name="T71" fmla="*/ 129 h 147"/>
                <a:gd name="T72" fmla="*/ 4 w 97"/>
                <a:gd name="T73" fmla="*/ 118 h 147"/>
                <a:gd name="T74" fmla="*/ 1 w 97"/>
                <a:gd name="T75" fmla="*/ 105 h 147"/>
                <a:gd name="T76" fmla="*/ 0 w 97"/>
                <a:gd name="T77" fmla="*/ 90 h 147"/>
                <a:gd name="T78" fmla="*/ 0 w 97"/>
                <a:gd name="T79" fmla="*/ 58 h 147"/>
                <a:gd name="T80" fmla="*/ 1 w 97"/>
                <a:gd name="T81" fmla="*/ 43 h 147"/>
                <a:gd name="T82" fmla="*/ 4 w 97"/>
                <a:gd name="T83" fmla="*/ 29 h 147"/>
                <a:gd name="T84" fmla="*/ 8 w 97"/>
                <a:gd name="T85" fmla="*/ 18 h 147"/>
                <a:gd name="T86" fmla="*/ 17 w 97"/>
                <a:gd name="T87" fmla="*/ 8 h 147"/>
                <a:gd name="T88" fmla="*/ 30 w 97"/>
                <a:gd name="T89" fmla="*/ 3 h 147"/>
                <a:gd name="T90" fmla="*/ 48 w 97"/>
                <a:gd name="T91" fmla="*/ 0 h 1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7" h="147">
                  <a:moveTo>
                    <a:pt x="48" y="22"/>
                  </a:moveTo>
                  <a:lnTo>
                    <a:pt x="39" y="24"/>
                  </a:lnTo>
                  <a:lnTo>
                    <a:pt x="34" y="29"/>
                  </a:lnTo>
                  <a:lnTo>
                    <a:pt x="31" y="40"/>
                  </a:lnTo>
                  <a:lnTo>
                    <a:pt x="30" y="55"/>
                  </a:lnTo>
                  <a:lnTo>
                    <a:pt x="30" y="94"/>
                  </a:lnTo>
                  <a:lnTo>
                    <a:pt x="31" y="107"/>
                  </a:lnTo>
                  <a:lnTo>
                    <a:pt x="34" y="118"/>
                  </a:lnTo>
                  <a:lnTo>
                    <a:pt x="39" y="124"/>
                  </a:lnTo>
                  <a:lnTo>
                    <a:pt x="48" y="125"/>
                  </a:lnTo>
                  <a:lnTo>
                    <a:pt x="56" y="124"/>
                  </a:lnTo>
                  <a:lnTo>
                    <a:pt x="61" y="118"/>
                  </a:lnTo>
                  <a:lnTo>
                    <a:pt x="65" y="107"/>
                  </a:lnTo>
                  <a:lnTo>
                    <a:pt x="67" y="94"/>
                  </a:lnTo>
                  <a:lnTo>
                    <a:pt x="67" y="54"/>
                  </a:lnTo>
                  <a:lnTo>
                    <a:pt x="65" y="40"/>
                  </a:lnTo>
                  <a:lnTo>
                    <a:pt x="61" y="29"/>
                  </a:lnTo>
                  <a:lnTo>
                    <a:pt x="56" y="24"/>
                  </a:lnTo>
                  <a:lnTo>
                    <a:pt x="48" y="22"/>
                  </a:lnTo>
                  <a:close/>
                  <a:moveTo>
                    <a:pt x="48" y="0"/>
                  </a:moveTo>
                  <a:lnTo>
                    <a:pt x="67" y="3"/>
                  </a:lnTo>
                  <a:lnTo>
                    <a:pt x="79" y="8"/>
                  </a:lnTo>
                  <a:lnTo>
                    <a:pt x="87" y="18"/>
                  </a:lnTo>
                  <a:lnTo>
                    <a:pt x="93" y="29"/>
                  </a:lnTo>
                  <a:lnTo>
                    <a:pt x="96" y="43"/>
                  </a:lnTo>
                  <a:lnTo>
                    <a:pt x="97" y="58"/>
                  </a:lnTo>
                  <a:lnTo>
                    <a:pt x="97" y="90"/>
                  </a:lnTo>
                  <a:lnTo>
                    <a:pt x="96" y="105"/>
                  </a:lnTo>
                  <a:lnTo>
                    <a:pt x="93" y="118"/>
                  </a:lnTo>
                  <a:lnTo>
                    <a:pt x="87" y="129"/>
                  </a:lnTo>
                  <a:lnTo>
                    <a:pt x="79" y="139"/>
                  </a:lnTo>
                  <a:lnTo>
                    <a:pt x="65" y="145"/>
                  </a:lnTo>
                  <a:lnTo>
                    <a:pt x="48" y="147"/>
                  </a:lnTo>
                  <a:lnTo>
                    <a:pt x="30" y="145"/>
                  </a:lnTo>
                  <a:lnTo>
                    <a:pt x="17" y="139"/>
                  </a:lnTo>
                  <a:lnTo>
                    <a:pt x="9" y="129"/>
                  </a:lnTo>
                  <a:lnTo>
                    <a:pt x="4" y="118"/>
                  </a:lnTo>
                  <a:lnTo>
                    <a:pt x="1" y="105"/>
                  </a:lnTo>
                  <a:lnTo>
                    <a:pt x="0" y="90"/>
                  </a:lnTo>
                  <a:lnTo>
                    <a:pt x="0" y="58"/>
                  </a:lnTo>
                  <a:lnTo>
                    <a:pt x="1" y="43"/>
                  </a:lnTo>
                  <a:lnTo>
                    <a:pt x="4" y="29"/>
                  </a:lnTo>
                  <a:lnTo>
                    <a:pt x="8" y="18"/>
                  </a:lnTo>
                  <a:lnTo>
                    <a:pt x="17" y="8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4" name="Freeform 203"/>
            <p:cNvSpPr>
              <a:spLocks noEditPoints="1"/>
            </p:cNvSpPr>
            <p:nvPr userDrawn="1"/>
          </p:nvSpPr>
          <p:spPr bwMode="auto">
            <a:xfrm>
              <a:off x="6675" y="2466"/>
              <a:ext cx="77" cy="138"/>
            </a:xfrm>
            <a:custGeom>
              <a:avLst/>
              <a:gdLst>
                <a:gd name="T0" fmla="*/ 40 w 80"/>
                <a:gd name="T1" fmla="*/ 19 h 140"/>
                <a:gd name="T2" fmla="*/ 33 w 80"/>
                <a:gd name="T3" fmla="*/ 22 h 140"/>
                <a:gd name="T4" fmla="*/ 30 w 80"/>
                <a:gd name="T5" fmla="*/ 27 h 140"/>
                <a:gd name="T6" fmla="*/ 29 w 80"/>
                <a:gd name="T7" fmla="*/ 35 h 140"/>
                <a:gd name="T8" fmla="*/ 29 w 80"/>
                <a:gd name="T9" fmla="*/ 51 h 140"/>
                <a:gd name="T10" fmla="*/ 30 w 80"/>
                <a:gd name="T11" fmla="*/ 59 h 140"/>
                <a:gd name="T12" fmla="*/ 33 w 80"/>
                <a:gd name="T13" fmla="*/ 64 h 140"/>
                <a:gd name="T14" fmla="*/ 40 w 80"/>
                <a:gd name="T15" fmla="*/ 67 h 140"/>
                <a:gd name="T16" fmla="*/ 47 w 80"/>
                <a:gd name="T17" fmla="*/ 64 h 140"/>
                <a:gd name="T18" fmla="*/ 51 w 80"/>
                <a:gd name="T19" fmla="*/ 57 h 140"/>
                <a:gd name="T20" fmla="*/ 52 w 80"/>
                <a:gd name="T21" fmla="*/ 49 h 140"/>
                <a:gd name="T22" fmla="*/ 52 w 80"/>
                <a:gd name="T23" fmla="*/ 35 h 140"/>
                <a:gd name="T24" fmla="*/ 51 w 80"/>
                <a:gd name="T25" fmla="*/ 27 h 140"/>
                <a:gd name="T26" fmla="*/ 47 w 80"/>
                <a:gd name="T27" fmla="*/ 22 h 140"/>
                <a:gd name="T28" fmla="*/ 40 w 80"/>
                <a:gd name="T29" fmla="*/ 19 h 140"/>
                <a:gd name="T30" fmla="*/ 40 w 80"/>
                <a:gd name="T31" fmla="*/ 0 h 140"/>
                <a:gd name="T32" fmla="*/ 55 w 80"/>
                <a:gd name="T33" fmla="*/ 2 h 140"/>
                <a:gd name="T34" fmla="*/ 66 w 80"/>
                <a:gd name="T35" fmla="*/ 8 h 140"/>
                <a:gd name="T36" fmla="*/ 73 w 80"/>
                <a:gd name="T37" fmla="*/ 16 h 140"/>
                <a:gd name="T38" fmla="*/ 77 w 80"/>
                <a:gd name="T39" fmla="*/ 27 h 140"/>
                <a:gd name="T40" fmla="*/ 78 w 80"/>
                <a:gd name="T41" fmla="*/ 40 h 140"/>
                <a:gd name="T42" fmla="*/ 80 w 80"/>
                <a:gd name="T43" fmla="*/ 55 h 140"/>
                <a:gd name="T44" fmla="*/ 80 w 80"/>
                <a:gd name="T45" fmla="*/ 85 h 140"/>
                <a:gd name="T46" fmla="*/ 77 w 80"/>
                <a:gd name="T47" fmla="*/ 112 h 140"/>
                <a:gd name="T48" fmla="*/ 73 w 80"/>
                <a:gd name="T49" fmla="*/ 123 h 140"/>
                <a:gd name="T50" fmla="*/ 64 w 80"/>
                <a:gd name="T51" fmla="*/ 132 h 140"/>
                <a:gd name="T52" fmla="*/ 55 w 80"/>
                <a:gd name="T53" fmla="*/ 139 h 140"/>
                <a:gd name="T54" fmla="*/ 40 w 80"/>
                <a:gd name="T55" fmla="*/ 140 h 140"/>
                <a:gd name="T56" fmla="*/ 26 w 80"/>
                <a:gd name="T57" fmla="*/ 140 h 140"/>
                <a:gd name="T58" fmla="*/ 16 w 80"/>
                <a:gd name="T59" fmla="*/ 136 h 140"/>
                <a:gd name="T60" fmla="*/ 8 w 80"/>
                <a:gd name="T61" fmla="*/ 130 h 140"/>
                <a:gd name="T62" fmla="*/ 4 w 80"/>
                <a:gd name="T63" fmla="*/ 121 h 140"/>
                <a:gd name="T64" fmla="*/ 3 w 80"/>
                <a:gd name="T65" fmla="*/ 107 h 140"/>
                <a:gd name="T66" fmla="*/ 30 w 80"/>
                <a:gd name="T67" fmla="*/ 107 h 140"/>
                <a:gd name="T68" fmla="*/ 30 w 80"/>
                <a:gd name="T69" fmla="*/ 111 h 140"/>
                <a:gd name="T70" fmla="*/ 31 w 80"/>
                <a:gd name="T71" fmla="*/ 117 h 140"/>
                <a:gd name="T72" fmla="*/ 40 w 80"/>
                <a:gd name="T73" fmla="*/ 121 h 140"/>
                <a:gd name="T74" fmla="*/ 48 w 80"/>
                <a:gd name="T75" fmla="*/ 118 h 140"/>
                <a:gd name="T76" fmla="*/ 51 w 80"/>
                <a:gd name="T77" fmla="*/ 111 h 140"/>
                <a:gd name="T78" fmla="*/ 52 w 80"/>
                <a:gd name="T79" fmla="*/ 97 h 140"/>
                <a:gd name="T80" fmla="*/ 52 w 80"/>
                <a:gd name="T81" fmla="*/ 77 h 140"/>
                <a:gd name="T82" fmla="*/ 42 w 80"/>
                <a:gd name="T83" fmla="*/ 84 h 140"/>
                <a:gd name="T84" fmla="*/ 30 w 80"/>
                <a:gd name="T85" fmla="*/ 86 h 140"/>
                <a:gd name="T86" fmla="*/ 18 w 80"/>
                <a:gd name="T87" fmla="*/ 84 h 140"/>
                <a:gd name="T88" fmla="*/ 9 w 80"/>
                <a:gd name="T89" fmla="*/ 78 h 140"/>
                <a:gd name="T90" fmla="*/ 4 w 80"/>
                <a:gd name="T91" fmla="*/ 70 h 140"/>
                <a:gd name="T92" fmla="*/ 1 w 80"/>
                <a:gd name="T93" fmla="*/ 60 h 140"/>
                <a:gd name="T94" fmla="*/ 0 w 80"/>
                <a:gd name="T95" fmla="*/ 49 h 140"/>
                <a:gd name="T96" fmla="*/ 1 w 80"/>
                <a:gd name="T97" fmla="*/ 33 h 140"/>
                <a:gd name="T98" fmla="*/ 5 w 80"/>
                <a:gd name="T99" fmla="*/ 20 h 140"/>
                <a:gd name="T100" fmla="*/ 12 w 80"/>
                <a:gd name="T101" fmla="*/ 9 h 140"/>
                <a:gd name="T102" fmla="*/ 23 w 80"/>
                <a:gd name="T103" fmla="*/ 2 h 140"/>
                <a:gd name="T104" fmla="*/ 40 w 80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0" h="140">
                  <a:moveTo>
                    <a:pt x="40" y="19"/>
                  </a:moveTo>
                  <a:lnTo>
                    <a:pt x="33" y="22"/>
                  </a:lnTo>
                  <a:lnTo>
                    <a:pt x="30" y="27"/>
                  </a:lnTo>
                  <a:lnTo>
                    <a:pt x="29" y="35"/>
                  </a:lnTo>
                  <a:lnTo>
                    <a:pt x="29" y="51"/>
                  </a:lnTo>
                  <a:lnTo>
                    <a:pt x="30" y="59"/>
                  </a:lnTo>
                  <a:lnTo>
                    <a:pt x="33" y="64"/>
                  </a:lnTo>
                  <a:lnTo>
                    <a:pt x="40" y="67"/>
                  </a:lnTo>
                  <a:lnTo>
                    <a:pt x="47" y="64"/>
                  </a:lnTo>
                  <a:lnTo>
                    <a:pt x="51" y="57"/>
                  </a:lnTo>
                  <a:lnTo>
                    <a:pt x="52" y="49"/>
                  </a:lnTo>
                  <a:lnTo>
                    <a:pt x="52" y="35"/>
                  </a:lnTo>
                  <a:lnTo>
                    <a:pt x="51" y="27"/>
                  </a:lnTo>
                  <a:lnTo>
                    <a:pt x="47" y="22"/>
                  </a:lnTo>
                  <a:lnTo>
                    <a:pt x="40" y="19"/>
                  </a:lnTo>
                  <a:close/>
                  <a:moveTo>
                    <a:pt x="40" y="0"/>
                  </a:moveTo>
                  <a:lnTo>
                    <a:pt x="55" y="2"/>
                  </a:lnTo>
                  <a:lnTo>
                    <a:pt x="66" y="8"/>
                  </a:lnTo>
                  <a:lnTo>
                    <a:pt x="73" y="16"/>
                  </a:lnTo>
                  <a:lnTo>
                    <a:pt x="77" y="27"/>
                  </a:lnTo>
                  <a:lnTo>
                    <a:pt x="78" y="40"/>
                  </a:lnTo>
                  <a:lnTo>
                    <a:pt x="80" y="55"/>
                  </a:lnTo>
                  <a:lnTo>
                    <a:pt x="80" y="85"/>
                  </a:lnTo>
                  <a:lnTo>
                    <a:pt x="77" y="112"/>
                  </a:lnTo>
                  <a:lnTo>
                    <a:pt x="73" y="123"/>
                  </a:lnTo>
                  <a:lnTo>
                    <a:pt x="64" y="132"/>
                  </a:lnTo>
                  <a:lnTo>
                    <a:pt x="55" y="139"/>
                  </a:lnTo>
                  <a:lnTo>
                    <a:pt x="40" y="140"/>
                  </a:lnTo>
                  <a:lnTo>
                    <a:pt x="26" y="140"/>
                  </a:lnTo>
                  <a:lnTo>
                    <a:pt x="16" y="136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3" y="107"/>
                  </a:lnTo>
                  <a:lnTo>
                    <a:pt x="30" y="107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40" y="121"/>
                  </a:lnTo>
                  <a:lnTo>
                    <a:pt x="48" y="118"/>
                  </a:lnTo>
                  <a:lnTo>
                    <a:pt x="51" y="111"/>
                  </a:lnTo>
                  <a:lnTo>
                    <a:pt x="52" y="97"/>
                  </a:lnTo>
                  <a:lnTo>
                    <a:pt x="52" y="77"/>
                  </a:lnTo>
                  <a:lnTo>
                    <a:pt x="42" y="84"/>
                  </a:lnTo>
                  <a:lnTo>
                    <a:pt x="30" y="86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4" y="70"/>
                  </a:lnTo>
                  <a:lnTo>
                    <a:pt x="1" y="60"/>
                  </a:lnTo>
                  <a:lnTo>
                    <a:pt x="0" y="49"/>
                  </a:lnTo>
                  <a:lnTo>
                    <a:pt x="1" y="33"/>
                  </a:lnTo>
                  <a:lnTo>
                    <a:pt x="5" y="20"/>
                  </a:lnTo>
                  <a:lnTo>
                    <a:pt x="12" y="9"/>
                  </a:lnTo>
                  <a:lnTo>
                    <a:pt x="23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5" name="Freeform 204"/>
            <p:cNvSpPr>
              <a:spLocks noEditPoints="1"/>
            </p:cNvSpPr>
            <p:nvPr userDrawn="1"/>
          </p:nvSpPr>
          <p:spPr bwMode="auto">
            <a:xfrm>
              <a:off x="6764" y="2466"/>
              <a:ext cx="77" cy="138"/>
            </a:xfrm>
            <a:custGeom>
              <a:avLst/>
              <a:gdLst>
                <a:gd name="T0" fmla="*/ 40 w 78"/>
                <a:gd name="T1" fmla="*/ 20 h 140"/>
                <a:gd name="T2" fmla="*/ 33 w 78"/>
                <a:gd name="T3" fmla="*/ 22 h 140"/>
                <a:gd name="T4" fmla="*/ 30 w 78"/>
                <a:gd name="T5" fmla="*/ 26 h 140"/>
                <a:gd name="T6" fmla="*/ 29 w 78"/>
                <a:gd name="T7" fmla="*/ 34 h 140"/>
                <a:gd name="T8" fmla="*/ 27 w 78"/>
                <a:gd name="T9" fmla="*/ 49 h 140"/>
                <a:gd name="T10" fmla="*/ 27 w 78"/>
                <a:gd name="T11" fmla="*/ 92 h 140"/>
                <a:gd name="T12" fmla="*/ 29 w 78"/>
                <a:gd name="T13" fmla="*/ 106 h 140"/>
                <a:gd name="T14" fmla="*/ 30 w 78"/>
                <a:gd name="T15" fmla="*/ 115 h 140"/>
                <a:gd name="T16" fmla="*/ 34 w 78"/>
                <a:gd name="T17" fmla="*/ 119 h 140"/>
                <a:gd name="T18" fmla="*/ 40 w 78"/>
                <a:gd name="T19" fmla="*/ 121 h 140"/>
                <a:gd name="T20" fmla="*/ 45 w 78"/>
                <a:gd name="T21" fmla="*/ 119 h 140"/>
                <a:gd name="T22" fmla="*/ 48 w 78"/>
                <a:gd name="T23" fmla="*/ 115 h 140"/>
                <a:gd name="T24" fmla="*/ 51 w 78"/>
                <a:gd name="T25" fmla="*/ 106 h 140"/>
                <a:gd name="T26" fmla="*/ 51 w 78"/>
                <a:gd name="T27" fmla="*/ 34 h 140"/>
                <a:gd name="T28" fmla="*/ 48 w 78"/>
                <a:gd name="T29" fmla="*/ 26 h 140"/>
                <a:gd name="T30" fmla="*/ 45 w 78"/>
                <a:gd name="T31" fmla="*/ 22 h 140"/>
                <a:gd name="T32" fmla="*/ 40 w 78"/>
                <a:gd name="T33" fmla="*/ 20 h 140"/>
                <a:gd name="T34" fmla="*/ 40 w 78"/>
                <a:gd name="T35" fmla="*/ 0 h 140"/>
                <a:gd name="T36" fmla="*/ 56 w 78"/>
                <a:gd name="T37" fmla="*/ 2 h 140"/>
                <a:gd name="T38" fmla="*/ 67 w 78"/>
                <a:gd name="T39" fmla="*/ 9 h 140"/>
                <a:gd name="T40" fmla="*/ 74 w 78"/>
                <a:gd name="T41" fmla="*/ 23 h 140"/>
                <a:gd name="T42" fmla="*/ 78 w 78"/>
                <a:gd name="T43" fmla="*/ 42 h 140"/>
                <a:gd name="T44" fmla="*/ 78 w 78"/>
                <a:gd name="T45" fmla="*/ 90 h 140"/>
                <a:gd name="T46" fmla="*/ 77 w 78"/>
                <a:gd name="T47" fmla="*/ 107 h 140"/>
                <a:gd name="T48" fmla="*/ 73 w 78"/>
                <a:gd name="T49" fmla="*/ 121 h 140"/>
                <a:gd name="T50" fmla="*/ 66 w 78"/>
                <a:gd name="T51" fmla="*/ 132 h 140"/>
                <a:gd name="T52" fmla="*/ 55 w 78"/>
                <a:gd name="T53" fmla="*/ 137 h 140"/>
                <a:gd name="T54" fmla="*/ 40 w 78"/>
                <a:gd name="T55" fmla="*/ 140 h 140"/>
                <a:gd name="T56" fmla="*/ 23 w 78"/>
                <a:gd name="T57" fmla="*/ 139 h 140"/>
                <a:gd name="T58" fmla="*/ 12 w 78"/>
                <a:gd name="T59" fmla="*/ 132 h 140"/>
                <a:gd name="T60" fmla="*/ 5 w 78"/>
                <a:gd name="T61" fmla="*/ 121 h 140"/>
                <a:gd name="T62" fmla="*/ 1 w 78"/>
                <a:gd name="T63" fmla="*/ 107 h 140"/>
                <a:gd name="T64" fmla="*/ 0 w 78"/>
                <a:gd name="T65" fmla="*/ 90 h 140"/>
                <a:gd name="T66" fmla="*/ 0 w 78"/>
                <a:gd name="T67" fmla="*/ 70 h 140"/>
                <a:gd name="T68" fmla="*/ 1 w 78"/>
                <a:gd name="T69" fmla="*/ 42 h 140"/>
                <a:gd name="T70" fmla="*/ 4 w 78"/>
                <a:gd name="T71" fmla="*/ 23 h 140"/>
                <a:gd name="T72" fmla="*/ 11 w 78"/>
                <a:gd name="T73" fmla="*/ 9 h 140"/>
                <a:gd name="T74" fmla="*/ 22 w 78"/>
                <a:gd name="T75" fmla="*/ 2 h 140"/>
                <a:gd name="T76" fmla="*/ 40 w 78"/>
                <a:gd name="T77" fmla="*/ 0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40">
                  <a:moveTo>
                    <a:pt x="40" y="20"/>
                  </a:moveTo>
                  <a:lnTo>
                    <a:pt x="33" y="22"/>
                  </a:lnTo>
                  <a:lnTo>
                    <a:pt x="30" y="26"/>
                  </a:lnTo>
                  <a:lnTo>
                    <a:pt x="29" y="34"/>
                  </a:lnTo>
                  <a:lnTo>
                    <a:pt x="27" y="49"/>
                  </a:lnTo>
                  <a:lnTo>
                    <a:pt x="27" y="92"/>
                  </a:lnTo>
                  <a:lnTo>
                    <a:pt x="29" y="106"/>
                  </a:lnTo>
                  <a:lnTo>
                    <a:pt x="30" y="115"/>
                  </a:lnTo>
                  <a:lnTo>
                    <a:pt x="34" y="119"/>
                  </a:lnTo>
                  <a:lnTo>
                    <a:pt x="40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51" y="106"/>
                  </a:lnTo>
                  <a:lnTo>
                    <a:pt x="51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40" y="20"/>
                  </a:lnTo>
                  <a:close/>
                  <a:moveTo>
                    <a:pt x="40" y="0"/>
                  </a:moveTo>
                  <a:lnTo>
                    <a:pt x="56" y="2"/>
                  </a:lnTo>
                  <a:lnTo>
                    <a:pt x="67" y="9"/>
                  </a:lnTo>
                  <a:lnTo>
                    <a:pt x="74" y="23"/>
                  </a:lnTo>
                  <a:lnTo>
                    <a:pt x="78" y="42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40" y="140"/>
                  </a:lnTo>
                  <a:lnTo>
                    <a:pt x="23" y="139"/>
                  </a:lnTo>
                  <a:lnTo>
                    <a:pt x="12" y="132"/>
                  </a:lnTo>
                  <a:lnTo>
                    <a:pt x="5" y="121"/>
                  </a:lnTo>
                  <a:lnTo>
                    <a:pt x="1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1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6" name="Freeform 205"/>
            <p:cNvSpPr>
              <a:spLocks noEditPoints="1"/>
            </p:cNvSpPr>
            <p:nvPr userDrawn="1"/>
          </p:nvSpPr>
          <p:spPr bwMode="auto">
            <a:xfrm>
              <a:off x="6848" y="2466"/>
              <a:ext cx="81" cy="138"/>
            </a:xfrm>
            <a:custGeom>
              <a:avLst/>
              <a:gdLst>
                <a:gd name="T0" fmla="*/ 40 w 80"/>
                <a:gd name="T1" fmla="*/ 20 h 140"/>
                <a:gd name="T2" fmla="*/ 35 w 80"/>
                <a:gd name="T3" fmla="*/ 22 h 140"/>
                <a:gd name="T4" fmla="*/ 31 w 80"/>
                <a:gd name="T5" fmla="*/ 26 h 140"/>
                <a:gd name="T6" fmla="*/ 29 w 80"/>
                <a:gd name="T7" fmla="*/ 34 h 140"/>
                <a:gd name="T8" fmla="*/ 28 w 80"/>
                <a:gd name="T9" fmla="*/ 49 h 140"/>
                <a:gd name="T10" fmla="*/ 28 w 80"/>
                <a:gd name="T11" fmla="*/ 92 h 140"/>
                <a:gd name="T12" fmla="*/ 29 w 80"/>
                <a:gd name="T13" fmla="*/ 106 h 140"/>
                <a:gd name="T14" fmla="*/ 31 w 80"/>
                <a:gd name="T15" fmla="*/ 115 h 140"/>
                <a:gd name="T16" fmla="*/ 35 w 80"/>
                <a:gd name="T17" fmla="*/ 119 h 140"/>
                <a:gd name="T18" fmla="*/ 40 w 80"/>
                <a:gd name="T19" fmla="*/ 121 h 140"/>
                <a:gd name="T20" fmla="*/ 46 w 80"/>
                <a:gd name="T21" fmla="*/ 119 h 140"/>
                <a:gd name="T22" fmla="*/ 50 w 80"/>
                <a:gd name="T23" fmla="*/ 115 h 140"/>
                <a:gd name="T24" fmla="*/ 51 w 80"/>
                <a:gd name="T25" fmla="*/ 106 h 140"/>
                <a:gd name="T26" fmla="*/ 53 w 80"/>
                <a:gd name="T27" fmla="*/ 90 h 140"/>
                <a:gd name="T28" fmla="*/ 53 w 80"/>
                <a:gd name="T29" fmla="*/ 49 h 140"/>
                <a:gd name="T30" fmla="*/ 51 w 80"/>
                <a:gd name="T31" fmla="*/ 34 h 140"/>
                <a:gd name="T32" fmla="*/ 50 w 80"/>
                <a:gd name="T33" fmla="*/ 26 h 140"/>
                <a:gd name="T34" fmla="*/ 46 w 80"/>
                <a:gd name="T35" fmla="*/ 22 h 140"/>
                <a:gd name="T36" fmla="*/ 40 w 80"/>
                <a:gd name="T37" fmla="*/ 20 h 140"/>
                <a:gd name="T38" fmla="*/ 40 w 80"/>
                <a:gd name="T39" fmla="*/ 0 h 140"/>
                <a:gd name="T40" fmla="*/ 57 w 80"/>
                <a:gd name="T41" fmla="*/ 2 h 140"/>
                <a:gd name="T42" fmla="*/ 69 w 80"/>
                <a:gd name="T43" fmla="*/ 9 h 140"/>
                <a:gd name="T44" fmla="*/ 76 w 80"/>
                <a:gd name="T45" fmla="*/ 23 h 140"/>
                <a:gd name="T46" fmla="*/ 79 w 80"/>
                <a:gd name="T47" fmla="*/ 42 h 140"/>
                <a:gd name="T48" fmla="*/ 80 w 80"/>
                <a:gd name="T49" fmla="*/ 70 h 140"/>
                <a:gd name="T50" fmla="*/ 80 w 80"/>
                <a:gd name="T51" fmla="*/ 90 h 140"/>
                <a:gd name="T52" fmla="*/ 77 w 80"/>
                <a:gd name="T53" fmla="*/ 107 h 140"/>
                <a:gd name="T54" fmla="*/ 73 w 80"/>
                <a:gd name="T55" fmla="*/ 121 h 140"/>
                <a:gd name="T56" fmla="*/ 66 w 80"/>
                <a:gd name="T57" fmla="*/ 132 h 140"/>
                <a:gd name="T58" fmla="*/ 55 w 80"/>
                <a:gd name="T59" fmla="*/ 137 h 140"/>
                <a:gd name="T60" fmla="*/ 40 w 80"/>
                <a:gd name="T61" fmla="*/ 140 h 140"/>
                <a:gd name="T62" fmla="*/ 25 w 80"/>
                <a:gd name="T63" fmla="*/ 139 h 140"/>
                <a:gd name="T64" fmla="*/ 14 w 80"/>
                <a:gd name="T65" fmla="*/ 132 h 140"/>
                <a:gd name="T66" fmla="*/ 7 w 80"/>
                <a:gd name="T67" fmla="*/ 121 h 140"/>
                <a:gd name="T68" fmla="*/ 3 w 80"/>
                <a:gd name="T69" fmla="*/ 107 h 140"/>
                <a:gd name="T70" fmla="*/ 0 w 80"/>
                <a:gd name="T71" fmla="*/ 90 h 140"/>
                <a:gd name="T72" fmla="*/ 0 w 80"/>
                <a:gd name="T73" fmla="*/ 70 h 140"/>
                <a:gd name="T74" fmla="*/ 2 w 80"/>
                <a:gd name="T75" fmla="*/ 42 h 140"/>
                <a:gd name="T76" fmla="*/ 5 w 80"/>
                <a:gd name="T77" fmla="*/ 23 h 140"/>
                <a:gd name="T78" fmla="*/ 11 w 80"/>
                <a:gd name="T79" fmla="*/ 9 h 140"/>
                <a:gd name="T80" fmla="*/ 24 w 80"/>
                <a:gd name="T81" fmla="*/ 2 h 140"/>
                <a:gd name="T82" fmla="*/ 40 w 80"/>
                <a:gd name="T83" fmla="*/ 0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0" h="140">
                  <a:moveTo>
                    <a:pt x="40" y="20"/>
                  </a:moveTo>
                  <a:lnTo>
                    <a:pt x="35" y="22"/>
                  </a:lnTo>
                  <a:lnTo>
                    <a:pt x="31" y="26"/>
                  </a:lnTo>
                  <a:lnTo>
                    <a:pt x="29" y="34"/>
                  </a:lnTo>
                  <a:lnTo>
                    <a:pt x="28" y="49"/>
                  </a:lnTo>
                  <a:lnTo>
                    <a:pt x="28" y="92"/>
                  </a:lnTo>
                  <a:lnTo>
                    <a:pt x="29" y="106"/>
                  </a:lnTo>
                  <a:lnTo>
                    <a:pt x="31" y="115"/>
                  </a:lnTo>
                  <a:lnTo>
                    <a:pt x="35" y="119"/>
                  </a:lnTo>
                  <a:lnTo>
                    <a:pt x="40" y="121"/>
                  </a:lnTo>
                  <a:lnTo>
                    <a:pt x="46" y="119"/>
                  </a:lnTo>
                  <a:lnTo>
                    <a:pt x="50" y="115"/>
                  </a:lnTo>
                  <a:lnTo>
                    <a:pt x="51" y="106"/>
                  </a:lnTo>
                  <a:lnTo>
                    <a:pt x="53" y="90"/>
                  </a:lnTo>
                  <a:lnTo>
                    <a:pt x="53" y="49"/>
                  </a:lnTo>
                  <a:lnTo>
                    <a:pt x="51" y="34"/>
                  </a:lnTo>
                  <a:lnTo>
                    <a:pt x="50" y="26"/>
                  </a:lnTo>
                  <a:lnTo>
                    <a:pt x="46" y="22"/>
                  </a:lnTo>
                  <a:lnTo>
                    <a:pt x="40" y="20"/>
                  </a:lnTo>
                  <a:close/>
                  <a:moveTo>
                    <a:pt x="40" y="0"/>
                  </a:moveTo>
                  <a:lnTo>
                    <a:pt x="57" y="2"/>
                  </a:lnTo>
                  <a:lnTo>
                    <a:pt x="69" y="9"/>
                  </a:lnTo>
                  <a:lnTo>
                    <a:pt x="76" y="23"/>
                  </a:lnTo>
                  <a:lnTo>
                    <a:pt x="79" y="42"/>
                  </a:lnTo>
                  <a:lnTo>
                    <a:pt x="80" y="70"/>
                  </a:lnTo>
                  <a:lnTo>
                    <a:pt x="80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40" y="140"/>
                  </a:lnTo>
                  <a:lnTo>
                    <a:pt x="25" y="139"/>
                  </a:lnTo>
                  <a:lnTo>
                    <a:pt x="14" y="132"/>
                  </a:lnTo>
                  <a:lnTo>
                    <a:pt x="7" y="121"/>
                  </a:lnTo>
                  <a:lnTo>
                    <a:pt x="3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2" y="42"/>
                  </a:lnTo>
                  <a:lnTo>
                    <a:pt x="5" y="23"/>
                  </a:lnTo>
                  <a:lnTo>
                    <a:pt x="11" y="9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7" name="Freeform 206"/>
            <p:cNvSpPr>
              <a:spLocks/>
            </p:cNvSpPr>
            <p:nvPr userDrawn="1"/>
          </p:nvSpPr>
          <p:spPr bwMode="auto">
            <a:xfrm>
              <a:off x="6940" y="2466"/>
              <a:ext cx="54" cy="138"/>
            </a:xfrm>
            <a:custGeom>
              <a:avLst/>
              <a:gdLst>
                <a:gd name="T0" fmla="*/ 26 w 52"/>
                <a:gd name="T1" fmla="*/ 0 h 138"/>
                <a:gd name="T2" fmla="*/ 52 w 52"/>
                <a:gd name="T3" fmla="*/ 0 h 138"/>
                <a:gd name="T4" fmla="*/ 52 w 52"/>
                <a:gd name="T5" fmla="*/ 138 h 138"/>
                <a:gd name="T6" fmla="*/ 22 w 52"/>
                <a:gd name="T7" fmla="*/ 138 h 138"/>
                <a:gd name="T8" fmla="*/ 22 w 52"/>
                <a:gd name="T9" fmla="*/ 32 h 138"/>
                <a:gd name="T10" fmla="*/ 0 w 52"/>
                <a:gd name="T11" fmla="*/ 48 h 138"/>
                <a:gd name="T12" fmla="*/ 0 w 52"/>
                <a:gd name="T13" fmla="*/ 22 h 138"/>
                <a:gd name="T14" fmla="*/ 14 w 52"/>
                <a:gd name="T15" fmla="*/ 12 h 138"/>
                <a:gd name="T16" fmla="*/ 26 w 52"/>
                <a:gd name="T17" fmla="*/ 0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138">
                  <a:moveTo>
                    <a:pt x="26" y="0"/>
                  </a:moveTo>
                  <a:lnTo>
                    <a:pt x="52" y="0"/>
                  </a:lnTo>
                  <a:lnTo>
                    <a:pt x="52" y="138"/>
                  </a:lnTo>
                  <a:lnTo>
                    <a:pt x="22" y="138"/>
                  </a:lnTo>
                  <a:lnTo>
                    <a:pt x="22" y="32"/>
                  </a:lnTo>
                  <a:lnTo>
                    <a:pt x="0" y="48"/>
                  </a:lnTo>
                  <a:lnTo>
                    <a:pt x="0" y="22"/>
                  </a:lnTo>
                  <a:lnTo>
                    <a:pt x="14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8" name="Freeform 207"/>
            <p:cNvSpPr>
              <a:spLocks noEditPoints="1"/>
            </p:cNvSpPr>
            <p:nvPr userDrawn="1"/>
          </p:nvSpPr>
          <p:spPr bwMode="auto">
            <a:xfrm>
              <a:off x="7029" y="2504"/>
              <a:ext cx="23" cy="100"/>
            </a:xfrm>
            <a:custGeom>
              <a:avLst/>
              <a:gdLst>
                <a:gd name="T0" fmla="*/ 0 w 24"/>
                <a:gd name="T1" fmla="*/ 72 h 99"/>
                <a:gd name="T2" fmla="*/ 24 w 24"/>
                <a:gd name="T3" fmla="*/ 72 h 99"/>
                <a:gd name="T4" fmla="*/ 24 w 24"/>
                <a:gd name="T5" fmla="*/ 99 h 99"/>
                <a:gd name="T6" fmla="*/ 0 w 24"/>
                <a:gd name="T7" fmla="*/ 99 h 99"/>
                <a:gd name="T8" fmla="*/ 0 w 24"/>
                <a:gd name="T9" fmla="*/ 72 h 99"/>
                <a:gd name="T10" fmla="*/ 0 w 24"/>
                <a:gd name="T11" fmla="*/ 0 h 99"/>
                <a:gd name="T12" fmla="*/ 24 w 24"/>
                <a:gd name="T13" fmla="*/ 0 h 99"/>
                <a:gd name="T14" fmla="*/ 24 w 24"/>
                <a:gd name="T15" fmla="*/ 26 h 99"/>
                <a:gd name="T16" fmla="*/ 0 w 24"/>
                <a:gd name="T17" fmla="*/ 26 h 99"/>
                <a:gd name="T18" fmla="*/ 0 w 24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99">
                  <a:moveTo>
                    <a:pt x="0" y="72"/>
                  </a:moveTo>
                  <a:lnTo>
                    <a:pt x="24" y="72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19" name="Freeform 208"/>
            <p:cNvSpPr>
              <a:spLocks/>
            </p:cNvSpPr>
            <p:nvPr userDrawn="1"/>
          </p:nvSpPr>
          <p:spPr bwMode="auto">
            <a:xfrm>
              <a:off x="7063" y="2466"/>
              <a:ext cx="81" cy="138"/>
            </a:xfrm>
            <a:custGeom>
              <a:avLst/>
              <a:gdLst>
                <a:gd name="T0" fmla="*/ 40 w 81"/>
                <a:gd name="T1" fmla="*/ 0 h 139"/>
                <a:gd name="T2" fmla="*/ 54 w 81"/>
                <a:gd name="T3" fmla="*/ 1 h 139"/>
                <a:gd name="T4" fmla="*/ 65 w 81"/>
                <a:gd name="T5" fmla="*/ 5 h 139"/>
                <a:gd name="T6" fmla="*/ 73 w 81"/>
                <a:gd name="T7" fmla="*/ 12 h 139"/>
                <a:gd name="T8" fmla="*/ 79 w 81"/>
                <a:gd name="T9" fmla="*/ 22 h 139"/>
                <a:gd name="T10" fmla="*/ 80 w 81"/>
                <a:gd name="T11" fmla="*/ 35 h 139"/>
                <a:gd name="T12" fmla="*/ 77 w 81"/>
                <a:gd name="T13" fmla="*/ 55 h 139"/>
                <a:gd name="T14" fmla="*/ 66 w 81"/>
                <a:gd name="T15" fmla="*/ 73 h 139"/>
                <a:gd name="T16" fmla="*/ 54 w 81"/>
                <a:gd name="T17" fmla="*/ 90 h 139"/>
                <a:gd name="T18" fmla="*/ 40 w 81"/>
                <a:gd name="T19" fmla="*/ 106 h 139"/>
                <a:gd name="T20" fmla="*/ 29 w 81"/>
                <a:gd name="T21" fmla="*/ 118 h 139"/>
                <a:gd name="T22" fmla="*/ 81 w 81"/>
                <a:gd name="T23" fmla="*/ 118 h 139"/>
                <a:gd name="T24" fmla="*/ 81 w 81"/>
                <a:gd name="T25" fmla="*/ 139 h 139"/>
                <a:gd name="T26" fmla="*/ 0 w 81"/>
                <a:gd name="T27" fmla="*/ 139 h 139"/>
                <a:gd name="T28" fmla="*/ 0 w 81"/>
                <a:gd name="T29" fmla="*/ 114 h 139"/>
                <a:gd name="T30" fmla="*/ 17 w 81"/>
                <a:gd name="T31" fmla="*/ 93 h 139"/>
                <a:gd name="T32" fmla="*/ 30 w 81"/>
                <a:gd name="T33" fmla="*/ 77 h 139"/>
                <a:gd name="T34" fmla="*/ 39 w 81"/>
                <a:gd name="T35" fmla="*/ 64 h 139"/>
                <a:gd name="T36" fmla="*/ 46 w 81"/>
                <a:gd name="T37" fmla="*/ 55 h 139"/>
                <a:gd name="T38" fmla="*/ 50 w 81"/>
                <a:gd name="T39" fmla="*/ 46 h 139"/>
                <a:gd name="T40" fmla="*/ 52 w 81"/>
                <a:gd name="T41" fmla="*/ 40 h 139"/>
                <a:gd name="T42" fmla="*/ 52 w 81"/>
                <a:gd name="T43" fmla="*/ 27 h 139"/>
                <a:gd name="T44" fmla="*/ 51 w 81"/>
                <a:gd name="T45" fmla="*/ 24 h 139"/>
                <a:gd name="T46" fmla="*/ 48 w 81"/>
                <a:gd name="T47" fmla="*/ 22 h 139"/>
                <a:gd name="T48" fmla="*/ 46 w 81"/>
                <a:gd name="T49" fmla="*/ 20 h 139"/>
                <a:gd name="T50" fmla="*/ 39 w 81"/>
                <a:gd name="T51" fmla="*/ 20 h 139"/>
                <a:gd name="T52" fmla="*/ 35 w 81"/>
                <a:gd name="T53" fmla="*/ 22 h 139"/>
                <a:gd name="T54" fmla="*/ 33 w 81"/>
                <a:gd name="T55" fmla="*/ 24 h 139"/>
                <a:gd name="T56" fmla="*/ 32 w 81"/>
                <a:gd name="T57" fmla="*/ 29 h 139"/>
                <a:gd name="T58" fmla="*/ 30 w 81"/>
                <a:gd name="T59" fmla="*/ 31 h 139"/>
                <a:gd name="T60" fmla="*/ 30 w 81"/>
                <a:gd name="T61" fmla="*/ 40 h 139"/>
                <a:gd name="T62" fmla="*/ 3 w 81"/>
                <a:gd name="T63" fmla="*/ 40 h 139"/>
                <a:gd name="T64" fmla="*/ 4 w 81"/>
                <a:gd name="T65" fmla="*/ 23 h 139"/>
                <a:gd name="T66" fmla="*/ 11 w 81"/>
                <a:gd name="T67" fmla="*/ 11 h 139"/>
                <a:gd name="T68" fmla="*/ 24 w 81"/>
                <a:gd name="T69" fmla="*/ 2 h 139"/>
                <a:gd name="T70" fmla="*/ 40 w 81"/>
                <a:gd name="T71" fmla="*/ 0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" h="139">
                  <a:moveTo>
                    <a:pt x="40" y="0"/>
                  </a:moveTo>
                  <a:lnTo>
                    <a:pt x="54" y="1"/>
                  </a:lnTo>
                  <a:lnTo>
                    <a:pt x="65" y="5"/>
                  </a:lnTo>
                  <a:lnTo>
                    <a:pt x="73" y="12"/>
                  </a:lnTo>
                  <a:lnTo>
                    <a:pt x="79" y="22"/>
                  </a:lnTo>
                  <a:lnTo>
                    <a:pt x="80" y="35"/>
                  </a:lnTo>
                  <a:lnTo>
                    <a:pt x="77" y="55"/>
                  </a:lnTo>
                  <a:lnTo>
                    <a:pt x="66" y="73"/>
                  </a:lnTo>
                  <a:lnTo>
                    <a:pt x="54" y="90"/>
                  </a:lnTo>
                  <a:lnTo>
                    <a:pt x="40" y="106"/>
                  </a:lnTo>
                  <a:lnTo>
                    <a:pt x="29" y="118"/>
                  </a:lnTo>
                  <a:lnTo>
                    <a:pt x="81" y="118"/>
                  </a:lnTo>
                  <a:lnTo>
                    <a:pt x="81" y="139"/>
                  </a:lnTo>
                  <a:lnTo>
                    <a:pt x="0" y="139"/>
                  </a:lnTo>
                  <a:lnTo>
                    <a:pt x="0" y="114"/>
                  </a:lnTo>
                  <a:lnTo>
                    <a:pt x="17" y="93"/>
                  </a:lnTo>
                  <a:lnTo>
                    <a:pt x="30" y="77"/>
                  </a:lnTo>
                  <a:lnTo>
                    <a:pt x="39" y="64"/>
                  </a:lnTo>
                  <a:lnTo>
                    <a:pt x="46" y="55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2" y="27"/>
                  </a:lnTo>
                  <a:lnTo>
                    <a:pt x="51" y="24"/>
                  </a:lnTo>
                  <a:lnTo>
                    <a:pt x="48" y="22"/>
                  </a:lnTo>
                  <a:lnTo>
                    <a:pt x="46" y="20"/>
                  </a:lnTo>
                  <a:lnTo>
                    <a:pt x="39" y="20"/>
                  </a:lnTo>
                  <a:lnTo>
                    <a:pt x="35" y="22"/>
                  </a:lnTo>
                  <a:lnTo>
                    <a:pt x="33" y="24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30" y="40"/>
                  </a:lnTo>
                  <a:lnTo>
                    <a:pt x="3" y="40"/>
                  </a:lnTo>
                  <a:lnTo>
                    <a:pt x="4" y="23"/>
                  </a:lnTo>
                  <a:lnTo>
                    <a:pt x="11" y="11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0" name="Freeform 209"/>
            <p:cNvSpPr>
              <a:spLocks noEditPoints="1"/>
            </p:cNvSpPr>
            <p:nvPr userDrawn="1"/>
          </p:nvSpPr>
          <p:spPr bwMode="auto">
            <a:xfrm>
              <a:off x="7155" y="2466"/>
              <a:ext cx="77" cy="138"/>
            </a:xfrm>
            <a:custGeom>
              <a:avLst/>
              <a:gdLst>
                <a:gd name="T0" fmla="*/ 39 w 78"/>
                <a:gd name="T1" fmla="*/ 20 h 140"/>
                <a:gd name="T2" fmla="*/ 33 w 78"/>
                <a:gd name="T3" fmla="*/ 22 h 140"/>
                <a:gd name="T4" fmla="*/ 30 w 78"/>
                <a:gd name="T5" fmla="*/ 26 h 140"/>
                <a:gd name="T6" fmla="*/ 27 w 78"/>
                <a:gd name="T7" fmla="*/ 34 h 140"/>
                <a:gd name="T8" fmla="*/ 27 w 78"/>
                <a:gd name="T9" fmla="*/ 92 h 140"/>
                <a:gd name="T10" fmla="*/ 28 w 78"/>
                <a:gd name="T11" fmla="*/ 106 h 140"/>
                <a:gd name="T12" fmla="*/ 30 w 78"/>
                <a:gd name="T13" fmla="*/ 115 h 140"/>
                <a:gd name="T14" fmla="*/ 34 w 78"/>
                <a:gd name="T15" fmla="*/ 119 h 140"/>
                <a:gd name="T16" fmla="*/ 39 w 78"/>
                <a:gd name="T17" fmla="*/ 121 h 140"/>
                <a:gd name="T18" fmla="*/ 45 w 78"/>
                <a:gd name="T19" fmla="*/ 119 h 140"/>
                <a:gd name="T20" fmla="*/ 48 w 78"/>
                <a:gd name="T21" fmla="*/ 115 h 140"/>
                <a:gd name="T22" fmla="*/ 49 w 78"/>
                <a:gd name="T23" fmla="*/ 106 h 140"/>
                <a:gd name="T24" fmla="*/ 50 w 78"/>
                <a:gd name="T25" fmla="*/ 90 h 140"/>
                <a:gd name="T26" fmla="*/ 50 w 78"/>
                <a:gd name="T27" fmla="*/ 34 h 140"/>
                <a:gd name="T28" fmla="*/ 48 w 78"/>
                <a:gd name="T29" fmla="*/ 26 h 140"/>
                <a:gd name="T30" fmla="*/ 45 w 78"/>
                <a:gd name="T31" fmla="*/ 22 h 140"/>
                <a:gd name="T32" fmla="*/ 39 w 78"/>
                <a:gd name="T33" fmla="*/ 20 h 140"/>
                <a:gd name="T34" fmla="*/ 39 w 78"/>
                <a:gd name="T35" fmla="*/ 0 h 140"/>
                <a:gd name="T36" fmla="*/ 56 w 78"/>
                <a:gd name="T37" fmla="*/ 2 h 140"/>
                <a:gd name="T38" fmla="*/ 67 w 78"/>
                <a:gd name="T39" fmla="*/ 9 h 140"/>
                <a:gd name="T40" fmla="*/ 74 w 78"/>
                <a:gd name="T41" fmla="*/ 23 h 140"/>
                <a:gd name="T42" fmla="*/ 78 w 78"/>
                <a:gd name="T43" fmla="*/ 42 h 140"/>
                <a:gd name="T44" fmla="*/ 78 w 78"/>
                <a:gd name="T45" fmla="*/ 90 h 140"/>
                <a:gd name="T46" fmla="*/ 77 w 78"/>
                <a:gd name="T47" fmla="*/ 107 h 140"/>
                <a:gd name="T48" fmla="*/ 72 w 78"/>
                <a:gd name="T49" fmla="*/ 121 h 140"/>
                <a:gd name="T50" fmla="*/ 66 w 78"/>
                <a:gd name="T51" fmla="*/ 132 h 140"/>
                <a:gd name="T52" fmla="*/ 55 w 78"/>
                <a:gd name="T53" fmla="*/ 137 h 140"/>
                <a:gd name="T54" fmla="*/ 39 w 78"/>
                <a:gd name="T55" fmla="*/ 140 h 140"/>
                <a:gd name="T56" fmla="*/ 23 w 78"/>
                <a:gd name="T57" fmla="*/ 139 h 140"/>
                <a:gd name="T58" fmla="*/ 12 w 78"/>
                <a:gd name="T59" fmla="*/ 132 h 140"/>
                <a:gd name="T60" fmla="*/ 5 w 78"/>
                <a:gd name="T61" fmla="*/ 121 h 140"/>
                <a:gd name="T62" fmla="*/ 1 w 78"/>
                <a:gd name="T63" fmla="*/ 107 h 140"/>
                <a:gd name="T64" fmla="*/ 0 w 78"/>
                <a:gd name="T65" fmla="*/ 90 h 140"/>
                <a:gd name="T66" fmla="*/ 0 w 78"/>
                <a:gd name="T67" fmla="*/ 42 h 140"/>
                <a:gd name="T68" fmla="*/ 4 w 78"/>
                <a:gd name="T69" fmla="*/ 23 h 140"/>
                <a:gd name="T70" fmla="*/ 11 w 78"/>
                <a:gd name="T71" fmla="*/ 9 h 140"/>
                <a:gd name="T72" fmla="*/ 22 w 78"/>
                <a:gd name="T73" fmla="*/ 2 h 140"/>
                <a:gd name="T74" fmla="*/ 39 w 78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140">
                  <a:moveTo>
                    <a:pt x="39" y="20"/>
                  </a:moveTo>
                  <a:lnTo>
                    <a:pt x="33" y="22"/>
                  </a:lnTo>
                  <a:lnTo>
                    <a:pt x="30" y="26"/>
                  </a:lnTo>
                  <a:lnTo>
                    <a:pt x="27" y="34"/>
                  </a:lnTo>
                  <a:lnTo>
                    <a:pt x="27" y="92"/>
                  </a:lnTo>
                  <a:lnTo>
                    <a:pt x="28" y="106"/>
                  </a:lnTo>
                  <a:lnTo>
                    <a:pt x="30" y="115"/>
                  </a:lnTo>
                  <a:lnTo>
                    <a:pt x="34" y="119"/>
                  </a:lnTo>
                  <a:lnTo>
                    <a:pt x="39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49" y="106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39" y="20"/>
                  </a:lnTo>
                  <a:close/>
                  <a:moveTo>
                    <a:pt x="39" y="0"/>
                  </a:moveTo>
                  <a:lnTo>
                    <a:pt x="56" y="2"/>
                  </a:lnTo>
                  <a:lnTo>
                    <a:pt x="67" y="9"/>
                  </a:lnTo>
                  <a:lnTo>
                    <a:pt x="74" y="23"/>
                  </a:lnTo>
                  <a:lnTo>
                    <a:pt x="78" y="42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2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39" y="140"/>
                  </a:lnTo>
                  <a:lnTo>
                    <a:pt x="23" y="139"/>
                  </a:lnTo>
                  <a:lnTo>
                    <a:pt x="12" y="132"/>
                  </a:lnTo>
                  <a:lnTo>
                    <a:pt x="5" y="121"/>
                  </a:lnTo>
                  <a:lnTo>
                    <a:pt x="1" y="107"/>
                  </a:lnTo>
                  <a:lnTo>
                    <a:pt x="0" y="90"/>
                  </a:lnTo>
                  <a:lnTo>
                    <a:pt x="0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1" name="Freeform 210"/>
            <p:cNvSpPr>
              <a:spLocks noEditPoints="1"/>
            </p:cNvSpPr>
            <p:nvPr userDrawn="1"/>
          </p:nvSpPr>
          <p:spPr bwMode="auto">
            <a:xfrm>
              <a:off x="7240" y="2466"/>
              <a:ext cx="81" cy="138"/>
            </a:xfrm>
            <a:custGeom>
              <a:avLst/>
              <a:gdLst>
                <a:gd name="T0" fmla="*/ 39 w 80"/>
                <a:gd name="T1" fmla="*/ 20 h 140"/>
                <a:gd name="T2" fmla="*/ 35 w 80"/>
                <a:gd name="T3" fmla="*/ 22 h 140"/>
                <a:gd name="T4" fmla="*/ 30 w 80"/>
                <a:gd name="T5" fmla="*/ 26 h 140"/>
                <a:gd name="T6" fmla="*/ 29 w 80"/>
                <a:gd name="T7" fmla="*/ 34 h 140"/>
                <a:gd name="T8" fmla="*/ 28 w 80"/>
                <a:gd name="T9" fmla="*/ 49 h 140"/>
                <a:gd name="T10" fmla="*/ 28 w 80"/>
                <a:gd name="T11" fmla="*/ 92 h 140"/>
                <a:gd name="T12" fmla="*/ 29 w 80"/>
                <a:gd name="T13" fmla="*/ 106 h 140"/>
                <a:gd name="T14" fmla="*/ 30 w 80"/>
                <a:gd name="T15" fmla="*/ 115 h 140"/>
                <a:gd name="T16" fmla="*/ 33 w 80"/>
                <a:gd name="T17" fmla="*/ 119 h 140"/>
                <a:gd name="T18" fmla="*/ 39 w 80"/>
                <a:gd name="T19" fmla="*/ 121 h 140"/>
                <a:gd name="T20" fmla="*/ 45 w 80"/>
                <a:gd name="T21" fmla="*/ 119 h 140"/>
                <a:gd name="T22" fmla="*/ 48 w 80"/>
                <a:gd name="T23" fmla="*/ 115 h 140"/>
                <a:gd name="T24" fmla="*/ 51 w 80"/>
                <a:gd name="T25" fmla="*/ 106 h 140"/>
                <a:gd name="T26" fmla="*/ 52 w 80"/>
                <a:gd name="T27" fmla="*/ 90 h 140"/>
                <a:gd name="T28" fmla="*/ 52 w 80"/>
                <a:gd name="T29" fmla="*/ 70 h 140"/>
                <a:gd name="T30" fmla="*/ 51 w 80"/>
                <a:gd name="T31" fmla="*/ 49 h 140"/>
                <a:gd name="T32" fmla="*/ 51 w 80"/>
                <a:gd name="T33" fmla="*/ 34 h 140"/>
                <a:gd name="T34" fmla="*/ 48 w 80"/>
                <a:gd name="T35" fmla="*/ 26 h 140"/>
                <a:gd name="T36" fmla="*/ 45 w 80"/>
                <a:gd name="T37" fmla="*/ 22 h 140"/>
                <a:gd name="T38" fmla="*/ 39 w 80"/>
                <a:gd name="T39" fmla="*/ 20 h 140"/>
                <a:gd name="T40" fmla="*/ 39 w 80"/>
                <a:gd name="T41" fmla="*/ 0 h 140"/>
                <a:gd name="T42" fmla="*/ 56 w 80"/>
                <a:gd name="T43" fmla="*/ 2 h 140"/>
                <a:gd name="T44" fmla="*/ 69 w 80"/>
                <a:gd name="T45" fmla="*/ 9 h 140"/>
                <a:gd name="T46" fmla="*/ 76 w 80"/>
                <a:gd name="T47" fmla="*/ 23 h 140"/>
                <a:gd name="T48" fmla="*/ 78 w 80"/>
                <a:gd name="T49" fmla="*/ 42 h 140"/>
                <a:gd name="T50" fmla="*/ 80 w 80"/>
                <a:gd name="T51" fmla="*/ 70 h 140"/>
                <a:gd name="T52" fmla="*/ 78 w 80"/>
                <a:gd name="T53" fmla="*/ 90 h 140"/>
                <a:gd name="T54" fmla="*/ 77 w 80"/>
                <a:gd name="T55" fmla="*/ 107 h 140"/>
                <a:gd name="T56" fmla="*/ 73 w 80"/>
                <a:gd name="T57" fmla="*/ 121 h 140"/>
                <a:gd name="T58" fmla="*/ 66 w 80"/>
                <a:gd name="T59" fmla="*/ 132 h 140"/>
                <a:gd name="T60" fmla="*/ 55 w 80"/>
                <a:gd name="T61" fmla="*/ 137 h 140"/>
                <a:gd name="T62" fmla="*/ 39 w 80"/>
                <a:gd name="T63" fmla="*/ 140 h 140"/>
                <a:gd name="T64" fmla="*/ 24 w 80"/>
                <a:gd name="T65" fmla="*/ 139 h 140"/>
                <a:gd name="T66" fmla="*/ 13 w 80"/>
                <a:gd name="T67" fmla="*/ 132 h 140"/>
                <a:gd name="T68" fmla="*/ 6 w 80"/>
                <a:gd name="T69" fmla="*/ 121 h 140"/>
                <a:gd name="T70" fmla="*/ 3 w 80"/>
                <a:gd name="T71" fmla="*/ 107 h 140"/>
                <a:gd name="T72" fmla="*/ 0 w 80"/>
                <a:gd name="T73" fmla="*/ 90 h 140"/>
                <a:gd name="T74" fmla="*/ 0 w 80"/>
                <a:gd name="T75" fmla="*/ 70 h 140"/>
                <a:gd name="T76" fmla="*/ 2 w 80"/>
                <a:gd name="T77" fmla="*/ 42 h 140"/>
                <a:gd name="T78" fmla="*/ 4 w 80"/>
                <a:gd name="T79" fmla="*/ 23 h 140"/>
                <a:gd name="T80" fmla="*/ 11 w 80"/>
                <a:gd name="T81" fmla="*/ 9 h 140"/>
                <a:gd name="T82" fmla="*/ 22 w 80"/>
                <a:gd name="T83" fmla="*/ 2 h 140"/>
                <a:gd name="T84" fmla="*/ 39 w 80"/>
                <a:gd name="T85" fmla="*/ 0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140">
                  <a:moveTo>
                    <a:pt x="39" y="20"/>
                  </a:moveTo>
                  <a:lnTo>
                    <a:pt x="35" y="22"/>
                  </a:lnTo>
                  <a:lnTo>
                    <a:pt x="30" y="26"/>
                  </a:lnTo>
                  <a:lnTo>
                    <a:pt x="29" y="34"/>
                  </a:lnTo>
                  <a:lnTo>
                    <a:pt x="28" y="49"/>
                  </a:lnTo>
                  <a:lnTo>
                    <a:pt x="28" y="92"/>
                  </a:lnTo>
                  <a:lnTo>
                    <a:pt x="29" y="106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9" y="121"/>
                  </a:lnTo>
                  <a:lnTo>
                    <a:pt x="45" y="119"/>
                  </a:lnTo>
                  <a:lnTo>
                    <a:pt x="48" y="115"/>
                  </a:lnTo>
                  <a:lnTo>
                    <a:pt x="51" y="106"/>
                  </a:lnTo>
                  <a:lnTo>
                    <a:pt x="52" y="90"/>
                  </a:lnTo>
                  <a:lnTo>
                    <a:pt x="52" y="70"/>
                  </a:lnTo>
                  <a:lnTo>
                    <a:pt x="51" y="49"/>
                  </a:lnTo>
                  <a:lnTo>
                    <a:pt x="51" y="34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39" y="20"/>
                  </a:lnTo>
                  <a:close/>
                  <a:moveTo>
                    <a:pt x="39" y="0"/>
                  </a:moveTo>
                  <a:lnTo>
                    <a:pt x="56" y="2"/>
                  </a:lnTo>
                  <a:lnTo>
                    <a:pt x="69" y="9"/>
                  </a:lnTo>
                  <a:lnTo>
                    <a:pt x="76" y="23"/>
                  </a:lnTo>
                  <a:lnTo>
                    <a:pt x="78" y="42"/>
                  </a:lnTo>
                  <a:lnTo>
                    <a:pt x="80" y="70"/>
                  </a:lnTo>
                  <a:lnTo>
                    <a:pt x="78" y="90"/>
                  </a:lnTo>
                  <a:lnTo>
                    <a:pt x="77" y="107"/>
                  </a:lnTo>
                  <a:lnTo>
                    <a:pt x="73" y="121"/>
                  </a:lnTo>
                  <a:lnTo>
                    <a:pt x="66" y="132"/>
                  </a:lnTo>
                  <a:lnTo>
                    <a:pt x="55" y="137"/>
                  </a:lnTo>
                  <a:lnTo>
                    <a:pt x="39" y="140"/>
                  </a:lnTo>
                  <a:lnTo>
                    <a:pt x="24" y="139"/>
                  </a:lnTo>
                  <a:lnTo>
                    <a:pt x="13" y="132"/>
                  </a:lnTo>
                  <a:lnTo>
                    <a:pt x="6" y="121"/>
                  </a:lnTo>
                  <a:lnTo>
                    <a:pt x="3" y="107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2" y="42"/>
                  </a:lnTo>
                  <a:lnTo>
                    <a:pt x="4" y="23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2" name="Freeform 211"/>
            <p:cNvSpPr>
              <a:spLocks noEditPoints="1"/>
            </p:cNvSpPr>
            <p:nvPr userDrawn="1"/>
          </p:nvSpPr>
          <p:spPr bwMode="auto">
            <a:xfrm>
              <a:off x="7328" y="2466"/>
              <a:ext cx="77" cy="138"/>
            </a:xfrm>
            <a:custGeom>
              <a:avLst/>
              <a:gdLst>
                <a:gd name="T0" fmla="*/ 33 w 79"/>
                <a:gd name="T1" fmla="*/ 79 h 140"/>
                <a:gd name="T2" fmla="*/ 27 w 79"/>
                <a:gd name="T3" fmla="*/ 95 h 140"/>
                <a:gd name="T4" fmla="*/ 29 w 79"/>
                <a:gd name="T5" fmla="*/ 106 h 140"/>
                <a:gd name="T6" fmla="*/ 30 w 79"/>
                <a:gd name="T7" fmla="*/ 115 h 140"/>
                <a:gd name="T8" fmla="*/ 35 w 79"/>
                <a:gd name="T9" fmla="*/ 119 h 140"/>
                <a:gd name="T10" fmla="*/ 44 w 79"/>
                <a:gd name="T11" fmla="*/ 119 h 140"/>
                <a:gd name="T12" fmla="*/ 49 w 79"/>
                <a:gd name="T13" fmla="*/ 115 h 140"/>
                <a:gd name="T14" fmla="*/ 52 w 79"/>
                <a:gd name="T15" fmla="*/ 108 h 140"/>
                <a:gd name="T16" fmla="*/ 51 w 79"/>
                <a:gd name="T17" fmla="*/ 89 h 140"/>
                <a:gd name="T18" fmla="*/ 45 w 79"/>
                <a:gd name="T19" fmla="*/ 79 h 140"/>
                <a:gd name="T20" fmla="*/ 37 w 79"/>
                <a:gd name="T21" fmla="*/ 20 h 140"/>
                <a:gd name="T22" fmla="*/ 31 w 79"/>
                <a:gd name="T23" fmla="*/ 24 h 140"/>
                <a:gd name="T24" fmla="*/ 30 w 79"/>
                <a:gd name="T25" fmla="*/ 31 h 140"/>
                <a:gd name="T26" fmla="*/ 29 w 79"/>
                <a:gd name="T27" fmla="*/ 41 h 140"/>
                <a:gd name="T28" fmla="*/ 30 w 79"/>
                <a:gd name="T29" fmla="*/ 48 h 140"/>
                <a:gd name="T30" fmla="*/ 35 w 79"/>
                <a:gd name="T31" fmla="*/ 56 h 140"/>
                <a:gd name="T32" fmla="*/ 46 w 79"/>
                <a:gd name="T33" fmla="*/ 53 h 140"/>
                <a:gd name="T34" fmla="*/ 51 w 79"/>
                <a:gd name="T35" fmla="*/ 31 h 140"/>
                <a:gd name="T36" fmla="*/ 48 w 79"/>
                <a:gd name="T37" fmla="*/ 24 h 140"/>
                <a:gd name="T38" fmla="*/ 37 w 79"/>
                <a:gd name="T39" fmla="*/ 20 h 140"/>
                <a:gd name="T40" fmla="*/ 56 w 79"/>
                <a:gd name="T41" fmla="*/ 2 h 140"/>
                <a:gd name="T42" fmla="*/ 75 w 79"/>
                <a:gd name="T43" fmla="*/ 20 h 140"/>
                <a:gd name="T44" fmla="*/ 78 w 79"/>
                <a:gd name="T45" fmla="*/ 46 h 140"/>
                <a:gd name="T46" fmla="*/ 68 w 79"/>
                <a:gd name="T47" fmla="*/ 62 h 140"/>
                <a:gd name="T48" fmla="*/ 59 w 79"/>
                <a:gd name="T49" fmla="*/ 67 h 140"/>
                <a:gd name="T50" fmla="*/ 75 w 79"/>
                <a:gd name="T51" fmla="*/ 81 h 140"/>
                <a:gd name="T52" fmla="*/ 79 w 79"/>
                <a:gd name="T53" fmla="*/ 103 h 140"/>
                <a:gd name="T54" fmla="*/ 70 w 79"/>
                <a:gd name="T55" fmla="*/ 132 h 140"/>
                <a:gd name="T56" fmla="*/ 40 w 79"/>
                <a:gd name="T57" fmla="*/ 140 h 140"/>
                <a:gd name="T58" fmla="*/ 11 w 79"/>
                <a:gd name="T59" fmla="*/ 132 h 140"/>
                <a:gd name="T60" fmla="*/ 0 w 79"/>
                <a:gd name="T61" fmla="*/ 103 h 140"/>
                <a:gd name="T62" fmla="*/ 4 w 79"/>
                <a:gd name="T63" fmla="*/ 81 h 140"/>
                <a:gd name="T64" fmla="*/ 20 w 79"/>
                <a:gd name="T65" fmla="*/ 67 h 140"/>
                <a:gd name="T66" fmla="*/ 11 w 79"/>
                <a:gd name="T67" fmla="*/ 62 h 140"/>
                <a:gd name="T68" fmla="*/ 2 w 79"/>
                <a:gd name="T69" fmla="*/ 46 h 140"/>
                <a:gd name="T70" fmla="*/ 4 w 79"/>
                <a:gd name="T71" fmla="*/ 20 h 140"/>
                <a:gd name="T72" fmla="*/ 23 w 79"/>
                <a:gd name="T73" fmla="*/ 2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9" h="140">
                  <a:moveTo>
                    <a:pt x="40" y="78"/>
                  </a:moveTo>
                  <a:lnTo>
                    <a:pt x="33" y="79"/>
                  </a:lnTo>
                  <a:lnTo>
                    <a:pt x="29" y="86"/>
                  </a:lnTo>
                  <a:lnTo>
                    <a:pt x="27" y="95"/>
                  </a:lnTo>
                  <a:lnTo>
                    <a:pt x="27" y="101"/>
                  </a:lnTo>
                  <a:lnTo>
                    <a:pt x="29" y="106"/>
                  </a:lnTo>
                  <a:lnTo>
                    <a:pt x="29" y="112"/>
                  </a:lnTo>
                  <a:lnTo>
                    <a:pt x="30" y="115"/>
                  </a:lnTo>
                  <a:lnTo>
                    <a:pt x="33" y="118"/>
                  </a:lnTo>
                  <a:lnTo>
                    <a:pt x="35" y="119"/>
                  </a:lnTo>
                  <a:lnTo>
                    <a:pt x="40" y="121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49" y="115"/>
                  </a:lnTo>
                  <a:lnTo>
                    <a:pt x="51" y="112"/>
                  </a:lnTo>
                  <a:lnTo>
                    <a:pt x="52" y="108"/>
                  </a:lnTo>
                  <a:lnTo>
                    <a:pt x="52" y="96"/>
                  </a:lnTo>
                  <a:lnTo>
                    <a:pt x="51" y="89"/>
                  </a:lnTo>
                  <a:lnTo>
                    <a:pt x="49" y="84"/>
                  </a:lnTo>
                  <a:lnTo>
                    <a:pt x="45" y="79"/>
                  </a:lnTo>
                  <a:lnTo>
                    <a:pt x="40" y="78"/>
                  </a:lnTo>
                  <a:close/>
                  <a:moveTo>
                    <a:pt x="37" y="20"/>
                  </a:moveTo>
                  <a:lnTo>
                    <a:pt x="34" y="22"/>
                  </a:lnTo>
                  <a:lnTo>
                    <a:pt x="31" y="24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9" y="35"/>
                  </a:lnTo>
                  <a:lnTo>
                    <a:pt x="29" y="41"/>
                  </a:lnTo>
                  <a:lnTo>
                    <a:pt x="30" y="45"/>
                  </a:lnTo>
                  <a:lnTo>
                    <a:pt x="30" y="48"/>
                  </a:lnTo>
                  <a:lnTo>
                    <a:pt x="33" y="53"/>
                  </a:lnTo>
                  <a:lnTo>
                    <a:pt x="35" y="56"/>
                  </a:lnTo>
                  <a:lnTo>
                    <a:pt x="44" y="56"/>
                  </a:lnTo>
                  <a:lnTo>
                    <a:pt x="46" y="53"/>
                  </a:lnTo>
                  <a:lnTo>
                    <a:pt x="51" y="45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37" y="20"/>
                  </a:lnTo>
                  <a:close/>
                  <a:moveTo>
                    <a:pt x="40" y="0"/>
                  </a:moveTo>
                  <a:lnTo>
                    <a:pt x="56" y="2"/>
                  </a:lnTo>
                  <a:lnTo>
                    <a:pt x="68" y="9"/>
                  </a:lnTo>
                  <a:lnTo>
                    <a:pt x="75" y="20"/>
                  </a:lnTo>
                  <a:lnTo>
                    <a:pt x="78" y="37"/>
                  </a:lnTo>
                  <a:lnTo>
                    <a:pt x="78" y="46"/>
                  </a:lnTo>
                  <a:lnTo>
                    <a:pt x="74" y="55"/>
                  </a:lnTo>
                  <a:lnTo>
                    <a:pt x="68" y="62"/>
                  </a:lnTo>
                  <a:lnTo>
                    <a:pt x="59" y="66"/>
                  </a:lnTo>
                  <a:lnTo>
                    <a:pt x="59" y="67"/>
                  </a:lnTo>
                  <a:lnTo>
                    <a:pt x="70" y="73"/>
                  </a:lnTo>
                  <a:lnTo>
                    <a:pt x="75" y="81"/>
                  </a:lnTo>
                  <a:lnTo>
                    <a:pt x="79" y="92"/>
                  </a:lnTo>
                  <a:lnTo>
                    <a:pt x="79" y="103"/>
                  </a:lnTo>
                  <a:lnTo>
                    <a:pt x="77" y="121"/>
                  </a:lnTo>
                  <a:lnTo>
                    <a:pt x="70" y="132"/>
                  </a:lnTo>
                  <a:lnTo>
                    <a:pt x="57" y="139"/>
                  </a:lnTo>
                  <a:lnTo>
                    <a:pt x="40" y="140"/>
                  </a:lnTo>
                  <a:lnTo>
                    <a:pt x="23" y="139"/>
                  </a:lnTo>
                  <a:lnTo>
                    <a:pt x="11" y="132"/>
                  </a:lnTo>
                  <a:lnTo>
                    <a:pt x="2" y="119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4" y="81"/>
                  </a:lnTo>
                  <a:lnTo>
                    <a:pt x="9" y="73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1" y="62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1" y="37"/>
                  </a:lnTo>
                  <a:lnTo>
                    <a:pt x="4" y="20"/>
                  </a:lnTo>
                  <a:lnTo>
                    <a:pt x="11" y="9"/>
                  </a:lnTo>
                  <a:lnTo>
                    <a:pt x="23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3" name="Freeform 212"/>
            <p:cNvSpPr>
              <a:spLocks noEditPoints="1"/>
            </p:cNvSpPr>
            <p:nvPr userDrawn="1"/>
          </p:nvSpPr>
          <p:spPr bwMode="auto">
            <a:xfrm>
              <a:off x="6357" y="2831"/>
              <a:ext cx="108" cy="157"/>
            </a:xfrm>
            <a:custGeom>
              <a:avLst/>
              <a:gdLst>
                <a:gd name="T0" fmla="*/ 33 w 106"/>
                <a:gd name="T1" fmla="*/ 87 h 155"/>
                <a:gd name="T2" fmla="*/ 33 w 106"/>
                <a:gd name="T3" fmla="*/ 132 h 155"/>
                <a:gd name="T4" fmla="*/ 53 w 106"/>
                <a:gd name="T5" fmla="*/ 132 h 155"/>
                <a:gd name="T6" fmla="*/ 56 w 106"/>
                <a:gd name="T7" fmla="*/ 131 h 155"/>
                <a:gd name="T8" fmla="*/ 62 w 106"/>
                <a:gd name="T9" fmla="*/ 131 h 155"/>
                <a:gd name="T10" fmla="*/ 64 w 106"/>
                <a:gd name="T11" fmla="*/ 129 h 155"/>
                <a:gd name="T12" fmla="*/ 70 w 106"/>
                <a:gd name="T13" fmla="*/ 124 h 155"/>
                <a:gd name="T14" fmla="*/ 71 w 106"/>
                <a:gd name="T15" fmla="*/ 121 h 155"/>
                <a:gd name="T16" fmla="*/ 73 w 106"/>
                <a:gd name="T17" fmla="*/ 115 h 155"/>
                <a:gd name="T18" fmla="*/ 73 w 106"/>
                <a:gd name="T19" fmla="*/ 100 h 155"/>
                <a:gd name="T20" fmla="*/ 68 w 106"/>
                <a:gd name="T21" fmla="*/ 93 h 155"/>
                <a:gd name="T22" fmla="*/ 62 w 106"/>
                <a:gd name="T23" fmla="*/ 88 h 155"/>
                <a:gd name="T24" fmla="*/ 52 w 106"/>
                <a:gd name="T25" fmla="*/ 87 h 155"/>
                <a:gd name="T26" fmla="*/ 33 w 106"/>
                <a:gd name="T27" fmla="*/ 87 h 155"/>
                <a:gd name="T28" fmla="*/ 33 w 106"/>
                <a:gd name="T29" fmla="*/ 23 h 155"/>
                <a:gd name="T30" fmla="*/ 33 w 106"/>
                <a:gd name="T31" fmla="*/ 63 h 155"/>
                <a:gd name="T32" fmla="*/ 57 w 106"/>
                <a:gd name="T33" fmla="*/ 63 h 155"/>
                <a:gd name="T34" fmla="*/ 62 w 106"/>
                <a:gd name="T35" fmla="*/ 62 h 155"/>
                <a:gd name="T36" fmla="*/ 64 w 106"/>
                <a:gd name="T37" fmla="*/ 60 h 155"/>
                <a:gd name="T38" fmla="*/ 67 w 106"/>
                <a:gd name="T39" fmla="*/ 58 h 155"/>
                <a:gd name="T40" fmla="*/ 70 w 106"/>
                <a:gd name="T41" fmla="*/ 54 h 155"/>
                <a:gd name="T42" fmla="*/ 71 w 106"/>
                <a:gd name="T43" fmla="*/ 48 h 155"/>
                <a:gd name="T44" fmla="*/ 71 w 106"/>
                <a:gd name="T45" fmla="*/ 37 h 155"/>
                <a:gd name="T46" fmla="*/ 68 w 106"/>
                <a:gd name="T47" fmla="*/ 32 h 155"/>
                <a:gd name="T48" fmla="*/ 64 w 106"/>
                <a:gd name="T49" fmla="*/ 27 h 155"/>
                <a:gd name="T50" fmla="*/ 59 w 106"/>
                <a:gd name="T51" fmla="*/ 25 h 155"/>
                <a:gd name="T52" fmla="*/ 53 w 106"/>
                <a:gd name="T53" fmla="*/ 23 h 155"/>
                <a:gd name="T54" fmla="*/ 33 w 106"/>
                <a:gd name="T55" fmla="*/ 23 h 155"/>
                <a:gd name="T56" fmla="*/ 0 w 106"/>
                <a:gd name="T57" fmla="*/ 0 h 155"/>
                <a:gd name="T58" fmla="*/ 70 w 106"/>
                <a:gd name="T59" fmla="*/ 0 h 155"/>
                <a:gd name="T60" fmla="*/ 81 w 106"/>
                <a:gd name="T61" fmla="*/ 3 h 155"/>
                <a:gd name="T62" fmla="*/ 90 w 106"/>
                <a:gd name="T63" fmla="*/ 7 h 155"/>
                <a:gd name="T64" fmla="*/ 97 w 106"/>
                <a:gd name="T65" fmla="*/ 15 h 155"/>
                <a:gd name="T66" fmla="*/ 101 w 106"/>
                <a:gd name="T67" fmla="*/ 25 h 155"/>
                <a:gd name="T68" fmla="*/ 103 w 106"/>
                <a:gd name="T69" fmla="*/ 40 h 155"/>
                <a:gd name="T70" fmla="*/ 101 w 106"/>
                <a:gd name="T71" fmla="*/ 52 h 155"/>
                <a:gd name="T72" fmla="*/ 96 w 106"/>
                <a:gd name="T73" fmla="*/ 62 h 155"/>
                <a:gd name="T74" fmla="*/ 88 w 106"/>
                <a:gd name="T75" fmla="*/ 70 h 155"/>
                <a:gd name="T76" fmla="*/ 77 w 106"/>
                <a:gd name="T77" fmla="*/ 74 h 155"/>
                <a:gd name="T78" fmla="*/ 90 w 106"/>
                <a:gd name="T79" fmla="*/ 80 h 155"/>
                <a:gd name="T80" fmla="*/ 100 w 106"/>
                <a:gd name="T81" fmla="*/ 88 h 155"/>
                <a:gd name="T82" fmla="*/ 104 w 106"/>
                <a:gd name="T83" fmla="*/ 99 h 155"/>
                <a:gd name="T84" fmla="*/ 106 w 106"/>
                <a:gd name="T85" fmla="*/ 114 h 155"/>
                <a:gd name="T86" fmla="*/ 104 w 106"/>
                <a:gd name="T87" fmla="*/ 129 h 155"/>
                <a:gd name="T88" fmla="*/ 99 w 106"/>
                <a:gd name="T89" fmla="*/ 140 h 155"/>
                <a:gd name="T90" fmla="*/ 92 w 106"/>
                <a:gd name="T91" fmla="*/ 147 h 155"/>
                <a:gd name="T92" fmla="*/ 82 w 106"/>
                <a:gd name="T93" fmla="*/ 151 h 155"/>
                <a:gd name="T94" fmla="*/ 73 w 106"/>
                <a:gd name="T95" fmla="*/ 154 h 155"/>
                <a:gd name="T96" fmla="*/ 64 w 106"/>
                <a:gd name="T97" fmla="*/ 155 h 155"/>
                <a:gd name="T98" fmla="*/ 0 w 106"/>
                <a:gd name="T99" fmla="*/ 155 h 155"/>
                <a:gd name="T100" fmla="*/ 0 w 106"/>
                <a:gd name="T101" fmla="*/ 0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6" h="155">
                  <a:moveTo>
                    <a:pt x="33" y="87"/>
                  </a:moveTo>
                  <a:lnTo>
                    <a:pt x="33" y="132"/>
                  </a:lnTo>
                  <a:lnTo>
                    <a:pt x="53" y="132"/>
                  </a:lnTo>
                  <a:lnTo>
                    <a:pt x="56" y="131"/>
                  </a:lnTo>
                  <a:lnTo>
                    <a:pt x="62" y="131"/>
                  </a:lnTo>
                  <a:lnTo>
                    <a:pt x="64" y="129"/>
                  </a:lnTo>
                  <a:lnTo>
                    <a:pt x="70" y="124"/>
                  </a:lnTo>
                  <a:lnTo>
                    <a:pt x="71" y="121"/>
                  </a:lnTo>
                  <a:lnTo>
                    <a:pt x="73" y="115"/>
                  </a:lnTo>
                  <a:lnTo>
                    <a:pt x="73" y="100"/>
                  </a:lnTo>
                  <a:lnTo>
                    <a:pt x="68" y="93"/>
                  </a:lnTo>
                  <a:lnTo>
                    <a:pt x="62" y="88"/>
                  </a:lnTo>
                  <a:lnTo>
                    <a:pt x="52" y="87"/>
                  </a:lnTo>
                  <a:lnTo>
                    <a:pt x="33" y="87"/>
                  </a:lnTo>
                  <a:close/>
                  <a:moveTo>
                    <a:pt x="33" y="23"/>
                  </a:moveTo>
                  <a:lnTo>
                    <a:pt x="33" y="63"/>
                  </a:lnTo>
                  <a:lnTo>
                    <a:pt x="57" y="63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7" y="58"/>
                  </a:lnTo>
                  <a:lnTo>
                    <a:pt x="70" y="54"/>
                  </a:lnTo>
                  <a:lnTo>
                    <a:pt x="71" y="48"/>
                  </a:lnTo>
                  <a:lnTo>
                    <a:pt x="71" y="37"/>
                  </a:lnTo>
                  <a:lnTo>
                    <a:pt x="68" y="32"/>
                  </a:lnTo>
                  <a:lnTo>
                    <a:pt x="64" y="27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1" y="3"/>
                  </a:lnTo>
                  <a:lnTo>
                    <a:pt x="90" y="7"/>
                  </a:lnTo>
                  <a:lnTo>
                    <a:pt x="97" y="15"/>
                  </a:lnTo>
                  <a:lnTo>
                    <a:pt x="101" y="25"/>
                  </a:lnTo>
                  <a:lnTo>
                    <a:pt x="103" y="40"/>
                  </a:lnTo>
                  <a:lnTo>
                    <a:pt x="101" y="52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7" y="74"/>
                  </a:lnTo>
                  <a:lnTo>
                    <a:pt x="90" y="80"/>
                  </a:lnTo>
                  <a:lnTo>
                    <a:pt x="100" y="88"/>
                  </a:lnTo>
                  <a:lnTo>
                    <a:pt x="104" y="99"/>
                  </a:lnTo>
                  <a:lnTo>
                    <a:pt x="106" y="114"/>
                  </a:lnTo>
                  <a:lnTo>
                    <a:pt x="104" y="129"/>
                  </a:lnTo>
                  <a:lnTo>
                    <a:pt x="99" y="140"/>
                  </a:lnTo>
                  <a:lnTo>
                    <a:pt x="92" y="147"/>
                  </a:lnTo>
                  <a:lnTo>
                    <a:pt x="82" y="151"/>
                  </a:lnTo>
                  <a:lnTo>
                    <a:pt x="73" y="154"/>
                  </a:lnTo>
                  <a:lnTo>
                    <a:pt x="64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4" name="Freeform 213"/>
            <p:cNvSpPr>
              <a:spLocks/>
            </p:cNvSpPr>
            <p:nvPr userDrawn="1"/>
          </p:nvSpPr>
          <p:spPr bwMode="auto">
            <a:xfrm>
              <a:off x="6487" y="2831"/>
              <a:ext cx="108" cy="161"/>
            </a:xfrm>
            <a:custGeom>
              <a:avLst/>
              <a:gdLst>
                <a:gd name="T0" fmla="*/ 0 w 107"/>
                <a:gd name="T1" fmla="*/ 0 h 158"/>
                <a:gd name="T2" fmla="*/ 33 w 107"/>
                <a:gd name="T3" fmla="*/ 0 h 158"/>
                <a:gd name="T4" fmla="*/ 33 w 107"/>
                <a:gd name="T5" fmla="*/ 107 h 158"/>
                <a:gd name="T6" fmla="*/ 35 w 107"/>
                <a:gd name="T7" fmla="*/ 120 h 158"/>
                <a:gd name="T8" fmla="*/ 39 w 107"/>
                <a:gd name="T9" fmla="*/ 128 h 158"/>
                <a:gd name="T10" fmla="*/ 46 w 107"/>
                <a:gd name="T11" fmla="*/ 133 h 158"/>
                <a:gd name="T12" fmla="*/ 54 w 107"/>
                <a:gd name="T13" fmla="*/ 135 h 158"/>
                <a:gd name="T14" fmla="*/ 63 w 107"/>
                <a:gd name="T15" fmla="*/ 133 h 158"/>
                <a:gd name="T16" fmla="*/ 69 w 107"/>
                <a:gd name="T17" fmla="*/ 128 h 158"/>
                <a:gd name="T18" fmla="*/ 73 w 107"/>
                <a:gd name="T19" fmla="*/ 120 h 158"/>
                <a:gd name="T20" fmla="*/ 74 w 107"/>
                <a:gd name="T21" fmla="*/ 107 h 158"/>
                <a:gd name="T22" fmla="*/ 74 w 107"/>
                <a:gd name="T23" fmla="*/ 0 h 158"/>
                <a:gd name="T24" fmla="*/ 107 w 107"/>
                <a:gd name="T25" fmla="*/ 0 h 158"/>
                <a:gd name="T26" fmla="*/ 107 w 107"/>
                <a:gd name="T27" fmla="*/ 110 h 158"/>
                <a:gd name="T28" fmla="*/ 106 w 107"/>
                <a:gd name="T29" fmla="*/ 121 h 158"/>
                <a:gd name="T30" fmla="*/ 102 w 107"/>
                <a:gd name="T31" fmla="*/ 133 h 158"/>
                <a:gd name="T32" fmla="*/ 95 w 107"/>
                <a:gd name="T33" fmla="*/ 143 h 158"/>
                <a:gd name="T34" fmla="*/ 85 w 107"/>
                <a:gd name="T35" fmla="*/ 151 h 158"/>
                <a:gd name="T36" fmla="*/ 72 w 107"/>
                <a:gd name="T37" fmla="*/ 157 h 158"/>
                <a:gd name="T38" fmla="*/ 54 w 107"/>
                <a:gd name="T39" fmla="*/ 158 h 158"/>
                <a:gd name="T40" fmla="*/ 35 w 107"/>
                <a:gd name="T41" fmla="*/ 155 h 158"/>
                <a:gd name="T42" fmla="*/ 20 w 107"/>
                <a:gd name="T43" fmla="*/ 150 h 158"/>
                <a:gd name="T44" fmla="*/ 9 w 107"/>
                <a:gd name="T45" fmla="*/ 140 h 158"/>
                <a:gd name="T46" fmla="*/ 3 w 107"/>
                <a:gd name="T47" fmla="*/ 126 h 158"/>
                <a:gd name="T48" fmla="*/ 0 w 107"/>
                <a:gd name="T49" fmla="*/ 110 h 158"/>
                <a:gd name="T50" fmla="*/ 0 w 107"/>
                <a:gd name="T51" fmla="*/ 0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158">
                  <a:moveTo>
                    <a:pt x="0" y="0"/>
                  </a:moveTo>
                  <a:lnTo>
                    <a:pt x="33" y="0"/>
                  </a:lnTo>
                  <a:lnTo>
                    <a:pt x="33" y="107"/>
                  </a:lnTo>
                  <a:lnTo>
                    <a:pt x="35" y="120"/>
                  </a:lnTo>
                  <a:lnTo>
                    <a:pt x="39" y="128"/>
                  </a:lnTo>
                  <a:lnTo>
                    <a:pt x="46" y="133"/>
                  </a:lnTo>
                  <a:lnTo>
                    <a:pt x="54" y="135"/>
                  </a:lnTo>
                  <a:lnTo>
                    <a:pt x="63" y="133"/>
                  </a:lnTo>
                  <a:lnTo>
                    <a:pt x="69" y="128"/>
                  </a:lnTo>
                  <a:lnTo>
                    <a:pt x="73" y="120"/>
                  </a:lnTo>
                  <a:lnTo>
                    <a:pt x="74" y="107"/>
                  </a:lnTo>
                  <a:lnTo>
                    <a:pt x="74" y="0"/>
                  </a:lnTo>
                  <a:lnTo>
                    <a:pt x="107" y="0"/>
                  </a:lnTo>
                  <a:lnTo>
                    <a:pt x="107" y="110"/>
                  </a:lnTo>
                  <a:lnTo>
                    <a:pt x="106" y="121"/>
                  </a:lnTo>
                  <a:lnTo>
                    <a:pt x="102" y="133"/>
                  </a:lnTo>
                  <a:lnTo>
                    <a:pt x="95" y="143"/>
                  </a:lnTo>
                  <a:lnTo>
                    <a:pt x="85" y="151"/>
                  </a:lnTo>
                  <a:lnTo>
                    <a:pt x="72" y="157"/>
                  </a:lnTo>
                  <a:lnTo>
                    <a:pt x="54" y="158"/>
                  </a:lnTo>
                  <a:lnTo>
                    <a:pt x="35" y="155"/>
                  </a:lnTo>
                  <a:lnTo>
                    <a:pt x="20" y="150"/>
                  </a:lnTo>
                  <a:lnTo>
                    <a:pt x="9" y="140"/>
                  </a:lnTo>
                  <a:lnTo>
                    <a:pt x="3" y="126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5" name="Freeform 214"/>
            <p:cNvSpPr>
              <a:spLocks noEditPoints="1"/>
            </p:cNvSpPr>
            <p:nvPr userDrawn="1"/>
          </p:nvSpPr>
          <p:spPr bwMode="auto">
            <a:xfrm>
              <a:off x="6622" y="2831"/>
              <a:ext cx="100" cy="157"/>
            </a:xfrm>
            <a:custGeom>
              <a:avLst/>
              <a:gdLst>
                <a:gd name="T0" fmla="*/ 33 w 101"/>
                <a:gd name="T1" fmla="*/ 23 h 155"/>
                <a:gd name="T2" fmla="*/ 33 w 101"/>
                <a:gd name="T3" fmla="*/ 67 h 155"/>
                <a:gd name="T4" fmla="*/ 48 w 101"/>
                <a:gd name="T5" fmla="*/ 67 h 155"/>
                <a:gd name="T6" fmla="*/ 57 w 101"/>
                <a:gd name="T7" fmla="*/ 65 h 155"/>
                <a:gd name="T8" fmla="*/ 61 w 101"/>
                <a:gd name="T9" fmla="*/ 59 h 155"/>
                <a:gd name="T10" fmla="*/ 63 w 101"/>
                <a:gd name="T11" fmla="*/ 52 h 155"/>
                <a:gd name="T12" fmla="*/ 65 w 101"/>
                <a:gd name="T13" fmla="*/ 44 h 155"/>
                <a:gd name="T14" fmla="*/ 63 w 101"/>
                <a:gd name="T15" fmla="*/ 37 h 155"/>
                <a:gd name="T16" fmla="*/ 62 w 101"/>
                <a:gd name="T17" fmla="*/ 32 h 155"/>
                <a:gd name="T18" fmla="*/ 61 w 101"/>
                <a:gd name="T19" fmla="*/ 27 h 155"/>
                <a:gd name="T20" fmla="*/ 57 w 101"/>
                <a:gd name="T21" fmla="*/ 25 h 155"/>
                <a:gd name="T22" fmla="*/ 52 w 101"/>
                <a:gd name="T23" fmla="*/ 23 h 155"/>
                <a:gd name="T24" fmla="*/ 33 w 101"/>
                <a:gd name="T25" fmla="*/ 23 h 155"/>
                <a:gd name="T26" fmla="*/ 0 w 101"/>
                <a:gd name="T27" fmla="*/ 0 h 155"/>
                <a:gd name="T28" fmla="*/ 61 w 101"/>
                <a:gd name="T29" fmla="*/ 0 h 155"/>
                <a:gd name="T30" fmla="*/ 76 w 101"/>
                <a:gd name="T31" fmla="*/ 1 h 155"/>
                <a:gd name="T32" fmla="*/ 88 w 101"/>
                <a:gd name="T33" fmla="*/ 10 h 155"/>
                <a:gd name="T34" fmla="*/ 95 w 101"/>
                <a:gd name="T35" fmla="*/ 22 h 155"/>
                <a:gd name="T36" fmla="*/ 98 w 101"/>
                <a:gd name="T37" fmla="*/ 40 h 155"/>
                <a:gd name="T38" fmla="*/ 96 w 101"/>
                <a:gd name="T39" fmla="*/ 54 h 155"/>
                <a:gd name="T40" fmla="*/ 91 w 101"/>
                <a:gd name="T41" fmla="*/ 66 h 155"/>
                <a:gd name="T42" fmla="*/ 83 w 101"/>
                <a:gd name="T43" fmla="*/ 74 h 155"/>
                <a:gd name="T44" fmla="*/ 69 w 101"/>
                <a:gd name="T45" fmla="*/ 78 h 155"/>
                <a:gd name="T46" fmla="*/ 73 w 101"/>
                <a:gd name="T47" fmla="*/ 80 h 155"/>
                <a:gd name="T48" fmla="*/ 79 w 101"/>
                <a:gd name="T49" fmla="*/ 81 h 155"/>
                <a:gd name="T50" fmla="*/ 85 w 101"/>
                <a:gd name="T51" fmla="*/ 84 h 155"/>
                <a:gd name="T52" fmla="*/ 91 w 101"/>
                <a:gd name="T53" fmla="*/ 89 h 155"/>
                <a:gd name="T54" fmla="*/ 95 w 101"/>
                <a:gd name="T55" fmla="*/ 98 h 155"/>
                <a:gd name="T56" fmla="*/ 96 w 101"/>
                <a:gd name="T57" fmla="*/ 110 h 155"/>
                <a:gd name="T58" fmla="*/ 96 w 101"/>
                <a:gd name="T59" fmla="*/ 120 h 155"/>
                <a:gd name="T60" fmla="*/ 99 w 101"/>
                <a:gd name="T61" fmla="*/ 147 h 155"/>
                <a:gd name="T62" fmla="*/ 101 w 101"/>
                <a:gd name="T63" fmla="*/ 155 h 155"/>
                <a:gd name="T64" fmla="*/ 69 w 101"/>
                <a:gd name="T65" fmla="*/ 155 h 155"/>
                <a:gd name="T66" fmla="*/ 65 w 101"/>
                <a:gd name="T67" fmla="*/ 140 h 155"/>
                <a:gd name="T68" fmla="*/ 65 w 101"/>
                <a:gd name="T69" fmla="*/ 104 h 155"/>
                <a:gd name="T70" fmla="*/ 61 w 101"/>
                <a:gd name="T71" fmla="*/ 98 h 155"/>
                <a:gd name="T72" fmla="*/ 54 w 101"/>
                <a:gd name="T73" fmla="*/ 92 h 155"/>
                <a:gd name="T74" fmla="*/ 41 w 101"/>
                <a:gd name="T75" fmla="*/ 91 h 155"/>
                <a:gd name="T76" fmla="*/ 33 w 101"/>
                <a:gd name="T77" fmla="*/ 91 h 155"/>
                <a:gd name="T78" fmla="*/ 33 w 101"/>
                <a:gd name="T79" fmla="*/ 155 h 155"/>
                <a:gd name="T80" fmla="*/ 0 w 101"/>
                <a:gd name="T81" fmla="*/ 155 h 155"/>
                <a:gd name="T82" fmla="*/ 0 w 101"/>
                <a:gd name="T83" fmla="*/ 0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1" h="155">
                  <a:moveTo>
                    <a:pt x="33" y="23"/>
                  </a:moveTo>
                  <a:lnTo>
                    <a:pt x="33" y="67"/>
                  </a:lnTo>
                  <a:lnTo>
                    <a:pt x="48" y="67"/>
                  </a:lnTo>
                  <a:lnTo>
                    <a:pt x="57" y="65"/>
                  </a:lnTo>
                  <a:lnTo>
                    <a:pt x="61" y="59"/>
                  </a:lnTo>
                  <a:lnTo>
                    <a:pt x="63" y="52"/>
                  </a:lnTo>
                  <a:lnTo>
                    <a:pt x="65" y="44"/>
                  </a:lnTo>
                  <a:lnTo>
                    <a:pt x="63" y="37"/>
                  </a:lnTo>
                  <a:lnTo>
                    <a:pt x="62" y="32"/>
                  </a:lnTo>
                  <a:lnTo>
                    <a:pt x="61" y="27"/>
                  </a:lnTo>
                  <a:lnTo>
                    <a:pt x="57" y="25"/>
                  </a:lnTo>
                  <a:lnTo>
                    <a:pt x="52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6" y="1"/>
                  </a:lnTo>
                  <a:lnTo>
                    <a:pt x="88" y="10"/>
                  </a:lnTo>
                  <a:lnTo>
                    <a:pt x="95" y="22"/>
                  </a:lnTo>
                  <a:lnTo>
                    <a:pt x="98" y="40"/>
                  </a:lnTo>
                  <a:lnTo>
                    <a:pt x="96" y="54"/>
                  </a:lnTo>
                  <a:lnTo>
                    <a:pt x="91" y="66"/>
                  </a:lnTo>
                  <a:lnTo>
                    <a:pt x="83" y="74"/>
                  </a:lnTo>
                  <a:lnTo>
                    <a:pt x="69" y="78"/>
                  </a:lnTo>
                  <a:lnTo>
                    <a:pt x="73" y="80"/>
                  </a:lnTo>
                  <a:lnTo>
                    <a:pt x="79" y="81"/>
                  </a:lnTo>
                  <a:lnTo>
                    <a:pt x="85" y="84"/>
                  </a:lnTo>
                  <a:lnTo>
                    <a:pt x="91" y="89"/>
                  </a:lnTo>
                  <a:lnTo>
                    <a:pt x="95" y="98"/>
                  </a:lnTo>
                  <a:lnTo>
                    <a:pt x="96" y="110"/>
                  </a:lnTo>
                  <a:lnTo>
                    <a:pt x="96" y="120"/>
                  </a:lnTo>
                  <a:lnTo>
                    <a:pt x="99" y="147"/>
                  </a:lnTo>
                  <a:lnTo>
                    <a:pt x="101" y="155"/>
                  </a:lnTo>
                  <a:lnTo>
                    <a:pt x="69" y="155"/>
                  </a:lnTo>
                  <a:lnTo>
                    <a:pt x="65" y="140"/>
                  </a:lnTo>
                  <a:lnTo>
                    <a:pt x="65" y="104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6" name="Freeform 215"/>
            <p:cNvSpPr>
              <a:spLocks/>
            </p:cNvSpPr>
            <p:nvPr userDrawn="1"/>
          </p:nvSpPr>
          <p:spPr bwMode="auto">
            <a:xfrm>
              <a:off x="6741" y="2831"/>
              <a:ext cx="88" cy="157"/>
            </a:xfrm>
            <a:custGeom>
              <a:avLst/>
              <a:gdLst>
                <a:gd name="T0" fmla="*/ 0 w 87"/>
                <a:gd name="T1" fmla="*/ 0 h 155"/>
                <a:gd name="T2" fmla="*/ 85 w 87"/>
                <a:gd name="T3" fmla="*/ 0 h 155"/>
                <a:gd name="T4" fmla="*/ 85 w 87"/>
                <a:gd name="T5" fmla="*/ 23 h 155"/>
                <a:gd name="T6" fmla="*/ 33 w 87"/>
                <a:gd name="T7" fmla="*/ 23 h 155"/>
                <a:gd name="T8" fmla="*/ 33 w 87"/>
                <a:gd name="T9" fmla="*/ 62 h 155"/>
                <a:gd name="T10" fmla="*/ 81 w 87"/>
                <a:gd name="T11" fmla="*/ 62 h 155"/>
                <a:gd name="T12" fmla="*/ 81 w 87"/>
                <a:gd name="T13" fmla="*/ 85 h 155"/>
                <a:gd name="T14" fmla="*/ 33 w 87"/>
                <a:gd name="T15" fmla="*/ 85 h 155"/>
                <a:gd name="T16" fmla="*/ 33 w 87"/>
                <a:gd name="T17" fmla="*/ 132 h 155"/>
                <a:gd name="T18" fmla="*/ 87 w 87"/>
                <a:gd name="T19" fmla="*/ 132 h 155"/>
                <a:gd name="T20" fmla="*/ 87 w 87"/>
                <a:gd name="T21" fmla="*/ 155 h 155"/>
                <a:gd name="T22" fmla="*/ 0 w 87"/>
                <a:gd name="T23" fmla="*/ 155 h 155"/>
                <a:gd name="T24" fmla="*/ 0 w 87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55">
                  <a:moveTo>
                    <a:pt x="0" y="0"/>
                  </a:moveTo>
                  <a:lnTo>
                    <a:pt x="85" y="0"/>
                  </a:lnTo>
                  <a:lnTo>
                    <a:pt x="85" y="23"/>
                  </a:lnTo>
                  <a:lnTo>
                    <a:pt x="33" y="23"/>
                  </a:lnTo>
                  <a:lnTo>
                    <a:pt x="33" y="62"/>
                  </a:lnTo>
                  <a:lnTo>
                    <a:pt x="81" y="62"/>
                  </a:lnTo>
                  <a:lnTo>
                    <a:pt x="81" y="85"/>
                  </a:lnTo>
                  <a:lnTo>
                    <a:pt x="33" y="85"/>
                  </a:lnTo>
                  <a:lnTo>
                    <a:pt x="33" y="132"/>
                  </a:lnTo>
                  <a:lnTo>
                    <a:pt x="87" y="132"/>
                  </a:lnTo>
                  <a:lnTo>
                    <a:pt x="87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7" name="Freeform 216"/>
            <p:cNvSpPr>
              <a:spLocks noEditPoints="1"/>
            </p:cNvSpPr>
            <p:nvPr userDrawn="1"/>
          </p:nvSpPr>
          <p:spPr bwMode="auto">
            <a:xfrm>
              <a:off x="6837" y="2831"/>
              <a:ext cx="131" cy="157"/>
            </a:xfrm>
            <a:custGeom>
              <a:avLst/>
              <a:gdLst>
                <a:gd name="T0" fmla="*/ 64 w 130"/>
                <a:gd name="T1" fmla="*/ 29 h 155"/>
                <a:gd name="T2" fmla="*/ 49 w 130"/>
                <a:gd name="T3" fmla="*/ 96 h 155"/>
                <a:gd name="T4" fmla="*/ 79 w 130"/>
                <a:gd name="T5" fmla="*/ 96 h 155"/>
                <a:gd name="T6" fmla="*/ 64 w 130"/>
                <a:gd name="T7" fmla="*/ 29 h 155"/>
                <a:gd name="T8" fmla="*/ 44 w 130"/>
                <a:gd name="T9" fmla="*/ 0 h 155"/>
                <a:gd name="T10" fmla="*/ 87 w 130"/>
                <a:gd name="T11" fmla="*/ 0 h 155"/>
                <a:gd name="T12" fmla="*/ 130 w 130"/>
                <a:gd name="T13" fmla="*/ 155 h 155"/>
                <a:gd name="T14" fmla="*/ 95 w 130"/>
                <a:gd name="T15" fmla="*/ 155 h 155"/>
                <a:gd name="T16" fmla="*/ 86 w 130"/>
                <a:gd name="T17" fmla="*/ 121 h 155"/>
                <a:gd name="T18" fmla="*/ 42 w 130"/>
                <a:gd name="T19" fmla="*/ 121 h 155"/>
                <a:gd name="T20" fmla="*/ 33 w 130"/>
                <a:gd name="T21" fmla="*/ 155 h 155"/>
                <a:gd name="T22" fmla="*/ 0 w 130"/>
                <a:gd name="T23" fmla="*/ 155 h 155"/>
                <a:gd name="T24" fmla="*/ 44 w 130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55">
                  <a:moveTo>
                    <a:pt x="64" y="29"/>
                  </a:moveTo>
                  <a:lnTo>
                    <a:pt x="49" y="96"/>
                  </a:lnTo>
                  <a:lnTo>
                    <a:pt x="79" y="96"/>
                  </a:lnTo>
                  <a:lnTo>
                    <a:pt x="64" y="29"/>
                  </a:lnTo>
                  <a:close/>
                  <a:moveTo>
                    <a:pt x="44" y="0"/>
                  </a:moveTo>
                  <a:lnTo>
                    <a:pt x="87" y="0"/>
                  </a:lnTo>
                  <a:lnTo>
                    <a:pt x="130" y="155"/>
                  </a:lnTo>
                  <a:lnTo>
                    <a:pt x="95" y="155"/>
                  </a:lnTo>
                  <a:lnTo>
                    <a:pt x="86" y="121"/>
                  </a:lnTo>
                  <a:lnTo>
                    <a:pt x="42" y="12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8" name="Freeform 217"/>
            <p:cNvSpPr>
              <a:spLocks/>
            </p:cNvSpPr>
            <p:nvPr userDrawn="1"/>
          </p:nvSpPr>
          <p:spPr bwMode="auto">
            <a:xfrm>
              <a:off x="6979" y="2831"/>
              <a:ext cx="108" cy="161"/>
            </a:xfrm>
            <a:custGeom>
              <a:avLst/>
              <a:gdLst>
                <a:gd name="T0" fmla="*/ 0 w 108"/>
                <a:gd name="T1" fmla="*/ 0 h 158"/>
                <a:gd name="T2" fmla="*/ 33 w 108"/>
                <a:gd name="T3" fmla="*/ 0 h 158"/>
                <a:gd name="T4" fmla="*/ 33 w 108"/>
                <a:gd name="T5" fmla="*/ 107 h 158"/>
                <a:gd name="T6" fmla="*/ 35 w 108"/>
                <a:gd name="T7" fmla="*/ 120 h 158"/>
                <a:gd name="T8" fmla="*/ 39 w 108"/>
                <a:gd name="T9" fmla="*/ 128 h 158"/>
                <a:gd name="T10" fmla="*/ 46 w 108"/>
                <a:gd name="T11" fmla="*/ 133 h 158"/>
                <a:gd name="T12" fmla="*/ 54 w 108"/>
                <a:gd name="T13" fmla="*/ 135 h 158"/>
                <a:gd name="T14" fmla="*/ 62 w 108"/>
                <a:gd name="T15" fmla="*/ 133 h 158"/>
                <a:gd name="T16" fmla="*/ 69 w 108"/>
                <a:gd name="T17" fmla="*/ 128 h 158"/>
                <a:gd name="T18" fmla="*/ 73 w 108"/>
                <a:gd name="T19" fmla="*/ 120 h 158"/>
                <a:gd name="T20" fmla="*/ 75 w 108"/>
                <a:gd name="T21" fmla="*/ 107 h 158"/>
                <a:gd name="T22" fmla="*/ 75 w 108"/>
                <a:gd name="T23" fmla="*/ 0 h 158"/>
                <a:gd name="T24" fmla="*/ 108 w 108"/>
                <a:gd name="T25" fmla="*/ 0 h 158"/>
                <a:gd name="T26" fmla="*/ 108 w 108"/>
                <a:gd name="T27" fmla="*/ 110 h 158"/>
                <a:gd name="T28" fmla="*/ 106 w 108"/>
                <a:gd name="T29" fmla="*/ 121 h 158"/>
                <a:gd name="T30" fmla="*/ 102 w 108"/>
                <a:gd name="T31" fmla="*/ 133 h 158"/>
                <a:gd name="T32" fmla="*/ 95 w 108"/>
                <a:gd name="T33" fmla="*/ 143 h 158"/>
                <a:gd name="T34" fmla="*/ 86 w 108"/>
                <a:gd name="T35" fmla="*/ 151 h 158"/>
                <a:gd name="T36" fmla="*/ 72 w 108"/>
                <a:gd name="T37" fmla="*/ 157 h 158"/>
                <a:gd name="T38" fmla="*/ 54 w 108"/>
                <a:gd name="T39" fmla="*/ 158 h 158"/>
                <a:gd name="T40" fmla="*/ 35 w 108"/>
                <a:gd name="T41" fmla="*/ 155 h 158"/>
                <a:gd name="T42" fmla="*/ 20 w 108"/>
                <a:gd name="T43" fmla="*/ 150 h 158"/>
                <a:gd name="T44" fmla="*/ 9 w 108"/>
                <a:gd name="T45" fmla="*/ 140 h 158"/>
                <a:gd name="T46" fmla="*/ 3 w 108"/>
                <a:gd name="T47" fmla="*/ 126 h 158"/>
                <a:gd name="T48" fmla="*/ 0 w 108"/>
                <a:gd name="T49" fmla="*/ 110 h 158"/>
                <a:gd name="T50" fmla="*/ 0 w 108"/>
                <a:gd name="T51" fmla="*/ 0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8" h="158">
                  <a:moveTo>
                    <a:pt x="0" y="0"/>
                  </a:moveTo>
                  <a:lnTo>
                    <a:pt x="33" y="0"/>
                  </a:lnTo>
                  <a:lnTo>
                    <a:pt x="33" y="107"/>
                  </a:lnTo>
                  <a:lnTo>
                    <a:pt x="35" y="120"/>
                  </a:lnTo>
                  <a:lnTo>
                    <a:pt x="39" y="128"/>
                  </a:lnTo>
                  <a:lnTo>
                    <a:pt x="46" y="133"/>
                  </a:lnTo>
                  <a:lnTo>
                    <a:pt x="54" y="135"/>
                  </a:lnTo>
                  <a:lnTo>
                    <a:pt x="62" y="133"/>
                  </a:lnTo>
                  <a:lnTo>
                    <a:pt x="69" y="128"/>
                  </a:lnTo>
                  <a:lnTo>
                    <a:pt x="73" y="120"/>
                  </a:lnTo>
                  <a:lnTo>
                    <a:pt x="75" y="107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8" y="110"/>
                  </a:lnTo>
                  <a:lnTo>
                    <a:pt x="106" y="121"/>
                  </a:lnTo>
                  <a:lnTo>
                    <a:pt x="102" y="133"/>
                  </a:lnTo>
                  <a:lnTo>
                    <a:pt x="95" y="143"/>
                  </a:lnTo>
                  <a:lnTo>
                    <a:pt x="86" y="151"/>
                  </a:lnTo>
                  <a:lnTo>
                    <a:pt x="72" y="157"/>
                  </a:lnTo>
                  <a:lnTo>
                    <a:pt x="54" y="158"/>
                  </a:lnTo>
                  <a:lnTo>
                    <a:pt x="35" y="155"/>
                  </a:lnTo>
                  <a:lnTo>
                    <a:pt x="20" y="150"/>
                  </a:lnTo>
                  <a:lnTo>
                    <a:pt x="9" y="140"/>
                  </a:lnTo>
                  <a:lnTo>
                    <a:pt x="3" y="126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29" name="Freeform 218"/>
            <p:cNvSpPr>
              <a:spLocks/>
            </p:cNvSpPr>
            <p:nvPr userDrawn="1"/>
          </p:nvSpPr>
          <p:spPr bwMode="auto">
            <a:xfrm>
              <a:off x="7148" y="2831"/>
              <a:ext cx="119" cy="157"/>
            </a:xfrm>
            <a:custGeom>
              <a:avLst/>
              <a:gdLst>
                <a:gd name="T0" fmla="*/ 0 w 117"/>
                <a:gd name="T1" fmla="*/ 0 h 155"/>
                <a:gd name="T2" fmla="*/ 33 w 117"/>
                <a:gd name="T3" fmla="*/ 0 h 155"/>
                <a:gd name="T4" fmla="*/ 58 w 117"/>
                <a:gd name="T5" fmla="*/ 113 h 155"/>
                <a:gd name="T6" fmla="*/ 86 w 117"/>
                <a:gd name="T7" fmla="*/ 0 h 155"/>
                <a:gd name="T8" fmla="*/ 117 w 117"/>
                <a:gd name="T9" fmla="*/ 0 h 155"/>
                <a:gd name="T10" fmla="*/ 76 w 117"/>
                <a:gd name="T11" fmla="*/ 155 h 155"/>
                <a:gd name="T12" fmla="*/ 39 w 117"/>
                <a:gd name="T13" fmla="*/ 155 h 155"/>
                <a:gd name="T14" fmla="*/ 0 w 117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155">
                  <a:moveTo>
                    <a:pt x="0" y="0"/>
                  </a:moveTo>
                  <a:lnTo>
                    <a:pt x="33" y="0"/>
                  </a:lnTo>
                  <a:lnTo>
                    <a:pt x="58" y="113"/>
                  </a:lnTo>
                  <a:lnTo>
                    <a:pt x="86" y="0"/>
                  </a:lnTo>
                  <a:lnTo>
                    <a:pt x="117" y="0"/>
                  </a:lnTo>
                  <a:lnTo>
                    <a:pt x="76" y="155"/>
                  </a:lnTo>
                  <a:lnTo>
                    <a:pt x="39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0" name="Freeform 219"/>
            <p:cNvSpPr>
              <a:spLocks/>
            </p:cNvSpPr>
            <p:nvPr userDrawn="1"/>
          </p:nvSpPr>
          <p:spPr bwMode="auto">
            <a:xfrm>
              <a:off x="7282" y="2831"/>
              <a:ext cx="84" cy="157"/>
            </a:xfrm>
            <a:custGeom>
              <a:avLst/>
              <a:gdLst>
                <a:gd name="T0" fmla="*/ 0 w 87"/>
                <a:gd name="T1" fmla="*/ 0 h 155"/>
                <a:gd name="T2" fmla="*/ 86 w 87"/>
                <a:gd name="T3" fmla="*/ 0 h 155"/>
                <a:gd name="T4" fmla="*/ 86 w 87"/>
                <a:gd name="T5" fmla="*/ 23 h 155"/>
                <a:gd name="T6" fmla="*/ 33 w 87"/>
                <a:gd name="T7" fmla="*/ 23 h 155"/>
                <a:gd name="T8" fmla="*/ 33 w 87"/>
                <a:gd name="T9" fmla="*/ 62 h 155"/>
                <a:gd name="T10" fmla="*/ 81 w 87"/>
                <a:gd name="T11" fmla="*/ 62 h 155"/>
                <a:gd name="T12" fmla="*/ 81 w 87"/>
                <a:gd name="T13" fmla="*/ 85 h 155"/>
                <a:gd name="T14" fmla="*/ 33 w 87"/>
                <a:gd name="T15" fmla="*/ 85 h 155"/>
                <a:gd name="T16" fmla="*/ 33 w 87"/>
                <a:gd name="T17" fmla="*/ 132 h 155"/>
                <a:gd name="T18" fmla="*/ 87 w 87"/>
                <a:gd name="T19" fmla="*/ 132 h 155"/>
                <a:gd name="T20" fmla="*/ 87 w 87"/>
                <a:gd name="T21" fmla="*/ 155 h 155"/>
                <a:gd name="T22" fmla="*/ 0 w 87"/>
                <a:gd name="T23" fmla="*/ 155 h 155"/>
                <a:gd name="T24" fmla="*/ 0 w 87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55">
                  <a:moveTo>
                    <a:pt x="0" y="0"/>
                  </a:moveTo>
                  <a:lnTo>
                    <a:pt x="86" y="0"/>
                  </a:lnTo>
                  <a:lnTo>
                    <a:pt x="86" y="23"/>
                  </a:lnTo>
                  <a:lnTo>
                    <a:pt x="33" y="23"/>
                  </a:lnTo>
                  <a:lnTo>
                    <a:pt x="33" y="62"/>
                  </a:lnTo>
                  <a:lnTo>
                    <a:pt x="81" y="62"/>
                  </a:lnTo>
                  <a:lnTo>
                    <a:pt x="81" y="85"/>
                  </a:lnTo>
                  <a:lnTo>
                    <a:pt x="33" y="85"/>
                  </a:lnTo>
                  <a:lnTo>
                    <a:pt x="33" y="132"/>
                  </a:lnTo>
                  <a:lnTo>
                    <a:pt x="87" y="132"/>
                  </a:lnTo>
                  <a:lnTo>
                    <a:pt x="87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1" name="Freeform 220"/>
            <p:cNvSpPr>
              <a:spLocks noEditPoints="1"/>
            </p:cNvSpPr>
            <p:nvPr userDrawn="1"/>
          </p:nvSpPr>
          <p:spPr bwMode="auto">
            <a:xfrm>
              <a:off x="7390" y="2831"/>
              <a:ext cx="100" cy="157"/>
            </a:xfrm>
            <a:custGeom>
              <a:avLst/>
              <a:gdLst>
                <a:gd name="T0" fmla="*/ 33 w 100"/>
                <a:gd name="T1" fmla="*/ 23 h 155"/>
                <a:gd name="T2" fmla="*/ 33 w 100"/>
                <a:gd name="T3" fmla="*/ 67 h 155"/>
                <a:gd name="T4" fmla="*/ 48 w 100"/>
                <a:gd name="T5" fmla="*/ 67 h 155"/>
                <a:gd name="T6" fmla="*/ 55 w 100"/>
                <a:gd name="T7" fmla="*/ 65 h 155"/>
                <a:gd name="T8" fmla="*/ 60 w 100"/>
                <a:gd name="T9" fmla="*/ 59 h 155"/>
                <a:gd name="T10" fmla="*/ 63 w 100"/>
                <a:gd name="T11" fmla="*/ 52 h 155"/>
                <a:gd name="T12" fmla="*/ 64 w 100"/>
                <a:gd name="T13" fmla="*/ 44 h 155"/>
                <a:gd name="T14" fmla="*/ 63 w 100"/>
                <a:gd name="T15" fmla="*/ 37 h 155"/>
                <a:gd name="T16" fmla="*/ 61 w 100"/>
                <a:gd name="T17" fmla="*/ 32 h 155"/>
                <a:gd name="T18" fmla="*/ 59 w 100"/>
                <a:gd name="T19" fmla="*/ 27 h 155"/>
                <a:gd name="T20" fmla="*/ 56 w 100"/>
                <a:gd name="T21" fmla="*/ 25 h 155"/>
                <a:gd name="T22" fmla="*/ 52 w 100"/>
                <a:gd name="T23" fmla="*/ 23 h 155"/>
                <a:gd name="T24" fmla="*/ 33 w 100"/>
                <a:gd name="T25" fmla="*/ 23 h 155"/>
                <a:gd name="T26" fmla="*/ 0 w 100"/>
                <a:gd name="T27" fmla="*/ 0 h 155"/>
                <a:gd name="T28" fmla="*/ 60 w 100"/>
                <a:gd name="T29" fmla="*/ 0 h 155"/>
                <a:gd name="T30" fmla="*/ 75 w 100"/>
                <a:gd name="T31" fmla="*/ 1 h 155"/>
                <a:gd name="T32" fmla="*/ 86 w 100"/>
                <a:gd name="T33" fmla="*/ 10 h 155"/>
                <a:gd name="T34" fmla="*/ 94 w 100"/>
                <a:gd name="T35" fmla="*/ 22 h 155"/>
                <a:gd name="T36" fmla="*/ 97 w 100"/>
                <a:gd name="T37" fmla="*/ 40 h 155"/>
                <a:gd name="T38" fmla="*/ 96 w 100"/>
                <a:gd name="T39" fmla="*/ 54 h 155"/>
                <a:gd name="T40" fmla="*/ 90 w 100"/>
                <a:gd name="T41" fmla="*/ 66 h 155"/>
                <a:gd name="T42" fmla="*/ 82 w 100"/>
                <a:gd name="T43" fmla="*/ 74 h 155"/>
                <a:gd name="T44" fmla="*/ 68 w 100"/>
                <a:gd name="T45" fmla="*/ 78 h 155"/>
                <a:gd name="T46" fmla="*/ 72 w 100"/>
                <a:gd name="T47" fmla="*/ 80 h 155"/>
                <a:gd name="T48" fmla="*/ 78 w 100"/>
                <a:gd name="T49" fmla="*/ 81 h 155"/>
                <a:gd name="T50" fmla="*/ 85 w 100"/>
                <a:gd name="T51" fmla="*/ 84 h 155"/>
                <a:gd name="T52" fmla="*/ 90 w 100"/>
                <a:gd name="T53" fmla="*/ 89 h 155"/>
                <a:gd name="T54" fmla="*/ 94 w 100"/>
                <a:gd name="T55" fmla="*/ 98 h 155"/>
                <a:gd name="T56" fmla="*/ 96 w 100"/>
                <a:gd name="T57" fmla="*/ 110 h 155"/>
                <a:gd name="T58" fmla="*/ 96 w 100"/>
                <a:gd name="T59" fmla="*/ 120 h 155"/>
                <a:gd name="T60" fmla="*/ 99 w 100"/>
                <a:gd name="T61" fmla="*/ 147 h 155"/>
                <a:gd name="T62" fmla="*/ 100 w 100"/>
                <a:gd name="T63" fmla="*/ 155 h 155"/>
                <a:gd name="T64" fmla="*/ 68 w 100"/>
                <a:gd name="T65" fmla="*/ 155 h 155"/>
                <a:gd name="T66" fmla="*/ 64 w 100"/>
                <a:gd name="T67" fmla="*/ 140 h 155"/>
                <a:gd name="T68" fmla="*/ 64 w 100"/>
                <a:gd name="T69" fmla="*/ 114 h 155"/>
                <a:gd name="T70" fmla="*/ 63 w 100"/>
                <a:gd name="T71" fmla="*/ 104 h 155"/>
                <a:gd name="T72" fmla="*/ 60 w 100"/>
                <a:gd name="T73" fmla="*/ 98 h 155"/>
                <a:gd name="T74" fmla="*/ 53 w 100"/>
                <a:gd name="T75" fmla="*/ 92 h 155"/>
                <a:gd name="T76" fmla="*/ 41 w 100"/>
                <a:gd name="T77" fmla="*/ 91 h 155"/>
                <a:gd name="T78" fmla="*/ 33 w 100"/>
                <a:gd name="T79" fmla="*/ 91 h 155"/>
                <a:gd name="T80" fmla="*/ 33 w 100"/>
                <a:gd name="T81" fmla="*/ 155 h 155"/>
                <a:gd name="T82" fmla="*/ 0 w 100"/>
                <a:gd name="T83" fmla="*/ 155 h 155"/>
                <a:gd name="T84" fmla="*/ 0 w 100"/>
                <a:gd name="T85" fmla="*/ 0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33" y="23"/>
                  </a:moveTo>
                  <a:lnTo>
                    <a:pt x="33" y="67"/>
                  </a:lnTo>
                  <a:lnTo>
                    <a:pt x="48" y="67"/>
                  </a:lnTo>
                  <a:lnTo>
                    <a:pt x="55" y="65"/>
                  </a:lnTo>
                  <a:lnTo>
                    <a:pt x="60" y="59"/>
                  </a:lnTo>
                  <a:lnTo>
                    <a:pt x="63" y="52"/>
                  </a:lnTo>
                  <a:lnTo>
                    <a:pt x="64" y="44"/>
                  </a:lnTo>
                  <a:lnTo>
                    <a:pt x="63" y="37"/>
                  </a:lnTo>
                  <a:lnTo>
                    <a:pt x="61" y="32"/>
                  </a:lnTo>
                  <a:lnTo>
                    <a:pt x="59" y="27"/>
                  </a:lnTo>
                  <a:lnTo>
                    <a:pt x="56" y="25"/>
                  </a:lnTo>
                  <a:lnTo>
                    <a:pt x="52" y="23"/>
                  </a:lnTo>
                  <a:lnTo>
                    <a:pt x="33" y="23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75" y="1"/>
                  </a:lnTo>
                  <a:lnTo>
                    <a:pt x="86" y="10"/>
                  </a:lnTo>
                  <a:lnTo>
                    <a:pt x="94" y="22"/>
                  </a:lnTo>
                  <a:lnTo>
                    <a:pt x="97" y="40"/>
                  </a:lnTo>
                  <a:lnTo>
                    <a:pt x="96" y="54"/>
                  </a:lnTo>
                  <a:lnTo>
                    <a:pt x="90" y="66"/>
                  </a:lnTo>
                  <a:lnTo>
                    <a:pt x="82" y="74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78" y="81"/>
                  </a:lnTo>
                  <a:lnTo>
                    <a:pt x="85" y="84"/>
                  </a:lnTo>
                  <a:lnTo>
                    <a:pt x="90" y="89"/>
                  </a:lnTo>
                  <a:lnTo>
                    <a:pt x="94" y="98"/>
                  </a:lnTo>
                  <a:lnTo>
                    <a:pt x="96" y="110"/>
                  </a:lnTo>
                  <a:lnTo>
                    <a:pt x="96" y="120"/>
                  </a:lnTo>
                  <a:lnTo>
                    <a:pt x="99" y="147"/>
                  </a:lnTo>
                  <a:lnTo>
                    <a:pt x="100" y="155"/>
                  </a:lnTo>
                  <a:lnTo>
                    <a:pt x="68" y="155"/>
                  </a:lnTo>
                  <a:lnTo>
                    <a:pt x="64" y="140"/>
                  </a:lnTo>
                  <a:lnTo>
                    <a:pt x="64" y="114"/>
                  </a:lnTo>
                  <a:lnTo>
                    <a:pt x="63" y="104"/>
                  </a:lnTo>
                  <a:lnTo>
                    <a:pt x="60" y="98"/>
                  </a:lnTo>
                  <a:lnTo>
                    <a:pt x="53" y="92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33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2" name="Rectangle 221"/>
            <p:cNvSpPr>
              <a:spLocks noChangeArrowheads="1"/>
            </p:cNvSpPr>
            <p:nvPr userDrawn="1"/>
          </p:nvSpPr>
          <p:spPr bwMode="auto">
            <a:xfrm>
              <a:off x="7509" y="2831"/>
              <a:ext cx="35" cy="1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3" name="Freeform 222"/>
            <p:cNvSpPr>
              <a:spLocks/>
            </p:cNvSpPr>
            <p:nvPr userDrawn="1"/>
          </p:nvSpPr>
          <p:spPr bwMode="auto">
            <a:xfrm>
              <a:off x="7559" y="2831"/>
              <a:ext cx="104" cy="157"/>
            </a:xfrm>
            <a:custGeom>
              <a:avLst/>
              <a:gdLst>
                <a:gd name="T0" fmla="*/ 0 w 104"/>
                <a:gd name="T1" fmla="*/ 0 h 155"/>
                <a:gd name="T2" fmla="*/ 104 w 104"/>
                <a:gd name="T3" fmla="*/ 0 h 155"/>
                <a:gd name="T4" fmla="*/ 104 w 104"/>
                <a:gd name="T5" fmla="*/ 25 h 155"/>
                <a:gd name="T6" fmla="*/ 68 w 104"/>
                <a:gd name="T7" fmla="*/ 25 h 155"/>
                <a:gd name="T8" fmla="*/ 68 w 104"/>
                <a:gd name="T9" fmla="*/ 155 h 155"/>
                <a:gd name="T10" fmla="*/ 35 w 104"/>
                <a:gd name="T11" fmla="*/ 155 h 155"/>
                <a:gd name="T12" fmla="*/ 35 w 104"/>
                <a:gd name="T13" fmla="*/ 25 h 155"/>
                <a:gd name="T14" fmla="*/ 0 w 104"/>
                <a:gd name="T15" fmla="*/ 25 h 155"/>
                <a:gd name="T16" fmla="*/ 0 w 104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55">
                  <a:moveTo>
                    <a:pt x="0" y="0"/>
                  </a:moveTo>
                  <a:lnTo>
                    <a:pt x="104" y="0"/>
                  </a:lnTo>
                  <a:lnTo>
                    <a:pt x="104" y="25"/>
                  </a:lnTo>
                  <a:lnTo>
                    <a:pt x="68" y="25"/>
                  </a:lnTo>
                  <a:lnTo>
                    <a:pt x="68" y="155"/>
                  </a:lnTo>
                  <a:lnTo>
                    <a:pt x="35" y="155"/>
                  </a:lnTo>
                  <a:lnTo>
                    <a:pt x="35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4" name="Freeform 223"/>
            <p:cNvSpPr>
              <a:spLocks noEditPoints="1"/>
            </p:cNvSpPr>
            <p:nvPr userDrawn="1"/>
          </p:nvSpPr>
          <p:spPr bwMode="auto">
            <a:xfrm>
              <a:off x="7655" y="2831"/>
              <a:ext cx="127" cy="157"/>
            </a:xfrm>
            <a:custGeom>
              <a:avLst/>
              <a:gdLst>
                <a:gd name="T0" fmla="*/ 63 w 129"/>
                <a:gd name="T1" fmla="*/ 29 h 155"/>
                <a:gd name="T2" fmla="*/ 48 w 129"/>
                <a:gd name="T3" fmla="*/ 96 h 155"/>
                <a:gd name="T4" fmla="*/ 78 w 129"/>
                <a:gd name="T5" fmla="*/ 96 h 155"/>
                <a:gd name="T6" fmla="*/ 63 w 129"/>
                <a:gd name="T7" fmla="*/ 29 h 155"/>
                <a:gd name="T8" fmla="*/ 43 w 129"/>
                <a:gd name="T9" fmla="*/ 0 h 155"/>
                <a:gd name="T10" fmla="*/ 86 w 129"/>
                <a:gd name="T11" fmla="*/ 0 h 155"/>
                <a:gd name="T12" fmla="*/ 129 w 129"/>
                <a:gd name="T13" fmla="*/ 155 h 155"/>
                <a:gd name="T14" fmla="*/ 94 w 129"/>
                <a:gd name="T15" fmla="*/ 155 h 155"/>
                <a:gd name="T16" fmla="*/ 85 w 129"/>
                <a:gd name="T17" fmla="*/ 121 h 155"/>
                <a:gd name="T18" fmla="*/ 41 w 129"/>
                <a:gd name="T19" fmla="*/ 121 h 155"/>
                <a:gd name="T20" fmla="*/ 32 w 129"/>
                <a:gd name="T21" fmla="*/ 155 h 155"/>
                <a:gd name="T22" fmla="*/ 0 w 129"/>
                <a:gd name="T23" fmla="*/ 155 h 155"/>
                <a:gd name="T24" fmla="*/ 43 w 129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155">
                  <a:moveTo>
                    <a:pt x="63" y="29"/>
                  </a:moveTo>
                  <a:lnTo>
                    <a:pt x="48" y="96"/>
                  </a:lnTo>
                  <a:lnTo>
                    <a:pt x="78" y="96"/>
                  </a:lnTo>
                  <a:lnTo>
                    <a:pt x="63" y="29"/>
                  </a:lnTo>
                  <a:close/>
                  <a:moveTo>
                    <a:pt x="43" y="0"/>
                  </a:moveTo>
                  <a:lnTo>
                    <a:pt x="86" y="0"/>
                  </a:lnTo>
                  <a:lnTo>
                    <a:pt x="129" y="155"/>
                  </a:lnTo>
                  <a:lnTo>
                    <a:pt x="94" y="155"/>
                  </a:lnTo>
                  <a:lnTo>
                    <a:pt x="85" y="121"/>
                  </a:lnTo>
                  <a:lnTo>
                    <a:pt x="41" y="121"/>
                  </a:lnTo>
                  <a:lnTo>
                    <a:pt x="32" y="155"/>
                  </a:lnTo>
                  <a:lnTo>
                    <a:pt x="0" y="15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5" name="Freeform 224"/>
            <p:cNvSpPr>
              <a:spLocks/>
            </p:cNvSpPr>
            <p:nvPr userDrawn="1"/>
          </p:nvSpPr>
          <p:spPr bwMode="auto">
            <a:xfrm>
              <a:off x="7793" y="2831"/>
              <a:ext cx="100" cy="161"/>
            </a:xfrm>
            <a:custGeom>
              <a:avLst/>
              <a:gdLst>
                <a:gd name="T0" fmla="*/ 53 w 100"/>
                <a:gd name="T1" fmla="*/ 0 h 161"/>
                <a:gd name="T2" fmla="*/ 70 w 100"/>
                <a:gd name="T3" fmla="*/ 2 h 161"/>
                <a:gd name="T4" fmla="*/ 84 w 100"/>
                <a:gd name="T5" fmla="*/ 7 h 161"/>
                <a:gd name="T6" fmla="*/ 93 w 100"/>
                <a:gd name="T7" fmla="*/ 17 h 161"/>
                <a:gd name="T8" fmla="*/ 97 w 100"/>
                <a:gd name="T9" fmla="*/ 29 h 161"/>
                <a:gd name="T10" fmla="*/ 99 w 100"/>
                <a:gd name="T11" fmla="*/ 47 h 161"/>
                <a:gd name="T12" fmla="*/ 67 w 100"/>
                <a:gd name="T13" fmla="*/ 47 h 161"/>
                <a:gd name="T14" fmla="*/ 64 w 100"/>
                <a:gd name="T15" fmla="*/ 30 h 161"/>
                <a:gd name="T16" fmla="*/ 60 w 100"/>
                <a:gd name="T17" fmla="*/ 25 h 161"/>
                <a:gd name="T18" fmla="*/ 52 w 100"/>
                <a:gd name="T19" fmla="*/ 24 h 161"/>
                <a:gd name="T20" fmla="*/ 46 w 100"/>
                <a:gd name="T21" fmla="*/ 24 h 161"/>
                <a:gd name="T22" fmla="*/ 42 w 100"/>
                <a:gd name="T23" fmla="*/ 25 h 161"/>
                <a:gd name="T24" fmla="*/ 37 w 100"/>
                <a:gd name="T25" fmla="*/ 30 h 161"/>
                <a:gd name="T26" fmla="*/ 35 w 100"/>
                <a:gd name="T27" fmla="*/ 35 h 161"/>
                <a:gd name="T28" fmla="*/ 35 w 100"/>
                <a:gd name="T29" fmla="*/ 40 h 161"/>
                <a:gd name="T30" fmla="*/ 37 w 100"/>
                <a:gd name="T31" fmla="*/ 48 h 161"/>
                <a:gd name="T32" fmla="*/ 44 w 100"/>
                <a:gd name="T33" fmla="*/ 55 h 161"/>
                <a:gd name="T34" fmla="*/ 52 w 100"/>
                <a:gd name="T35" fmla="*/ 62 h 161"/>
                <a:gd name="T36" fmla="*/ 62 w 100"/>
                <a:gd name="T37" fmla="*/ 68 h 161"/>
                <a:gd name="T38" fmla="*/ 73 w 100"/>
                <a:gd name="T39" fmla="*/ 73 h 161"/>
                <a:gd name="T40" fmla="*/ 84 w 100"/>
                <a:gd name="T41" fmla="*/ 81 h 161"/>
                <a:gd name="T42" fmla="*/ 92 w 100"/>
                <a:gd name="T43" fmla="*/ 90 h 161"/>
                <a:gd name="T44" fmla="*/ 97 w 100"/>
                <a:gd name="T45" fmla="*/ 101 h 161"/>
                <a:gd name="T46" fmla="*/ 100 w 100"/>
                <a:gd name="T47" fmla="*/ 116 h 161"/>
                <a:gd name="T48" fmla="*/ 99 w 100"/>
                <a:gd name="T49" fmla="*/ 134 h 161"/>
                <a:gd name="T50" fmla="*/ 92 w 100"/>
                <a:gd name="T51" fmla="*/ 146 h 161"/>
                <a:gd name="T52" fmla="*/ 82 w 100"/>
                <a:gd name="T53" fmla="*/ 153 h 161"/>
                <a:gd name="T54" fmla="*/ 71 w 100"/>
                <a:gd name="T55" fmla="*/ 158 h 161"/>
                <a:gd name="T56" fmla="*/ 59 w 100"/>
                <a:gd name="T57" fmla="*/ 161 h 161"/>
                <a:gd name="T58" fmla="*/ 46 w 100"/>
                <a:gd name="T59" fmla="*/ 161 h 161"/>
                <a:gd name="T60" fmla="*/ 29 w 100"/>
                <a:gd name="T61" fmla="*/ 160 h 161"/>
                <a:gd name="T62" fmla="*/ 16 w 100"/>
                <a:gd name="T63" fmla="*/ 154 h 161"/>
                <a:gd name="T64" fmla="*/ 7 w 100"/>
                <a:gd name="T65" fmla="*/ 146 h 161"/>
                <a:gd name="T66" fmla="*/ 2 w 100"/>
                <a:gd name="T67" fmla="*/ 135 h 161"/>
                <a:gd name="T68" fmla="*/ 0 w 100"/>
                <a:gd name="T69" fmla="*/ 124 h 161"/>
                <a:gd name="T70" fmla="*/ 0 w 100"/>
                <a:gd name="T71" fmla="*/ 110 h 161"/>
                <a:gd name="T72" fmla="*/ 33 w 100"/>
                <a:gd name="T73" fmla="*/ 110 h 161"/>
                <a:gd name="T74" fmla="*/ 33 w 100"/>
                <a:gd name="T75" fmla="*/ 121 h 161"/>
                <a:gd name="T76" fmla="*/ 35 w 100"/>
                <a:gd name="T77" fmla="*/ 129 h 161"/>
                <a:gd name="T78" fmla="*/ 41 w 100"/>
                <a:gd name="T79" fmla="*/ 135 h 161"/>
                <a:gd name="T80" fmla="*/ 51 w 100"/>
                <a:gd name="T81" fmla="*/ 138 h 161"/>
                <a:gd name="T82" fmla="*/ 56 w 100"/>
                <a:gd name="T83" fmla="*/ 136 h 161"/>
                <a:gd name="T84" fmla="*/ 60 w 100"/>
                <a:gd name="T85" fmla="*/ 135 h 161"/>
                <a:gd name="T86" fmla="*/ 66 w 100"/>
                <a:gd name="T87" fmla="*/ 129 h 161"/>
                <a:gd name="T88" fmla="*/ 67 w 100"/>
                <a:gd name="T89" fmla="*/ 125 h 161"/>
                <a:gd name="T90" fmla="*/ 67 w 100"/>
                <a:gd name="T91" fmla="*/ 120 h 161"/>
                <a:gd name="T92" fmla="*/ 64 w 100"/>
                <a:gd name="T93" fmla="*/ 110 h 161"/>
                <a:gd name="T94" fmla="*/ 57 w 100"/>
                <a:gd name="T95" fmla="*/ 103 h 161"/>
                <a:gd name="T96" fmla="*/ 46 w 100"/>
                <a:gd name="T97" fmla="*/ 95 h 161"/>
                <a:gd name="T98" fmla="*/ 22 w 100"/>
                <a:gd name="T99" fmla="*/ 81 h 161"/>
                <a:gd name="T100" fmla="*/ 12 w 100"/>
                <a:gd name="T101" fmla="*/ 72 h 161"/>
                <a:gd name="T102" fmla="*/ 4 w 100"/>
                <a:gd name="T103" fmla="*/ 59 h 161"/>
                <a:gd name="T104" fmla="*/ 1 w 100"/>
                <a:gd name="T105" fmla="*/ 44 h 161"/>
                <a:gd name="T106" fmla="*/ 2 w 100"/>
                <a:gd name="T107" fmla="*/ 32 h 161"/>
                <a:gd name="T108" fmla="*/ 7 w 100"/>
                <a:gd name="T109" fmla="*/ 21 h 161"/>
                <a:gd name="T110" fmla="*/ 12 w 100"/>
                <a:gd name="T111" fmla="*/ 13 h 161"/>
                <a:gd name="T112" fmla="*/ 22 w 100"/>
                <a:gd name="T113" fmla="*/ 6 h 161"/>
                <a:gd name="T114" fmla="*/ 35 w 100"/>
                <a:gd name="T115" fmla="*/ 2 h 161"/>
                <a:gd name="T116" fmla="*/ 53 w 100"/>
                <a:gd name="T117" fmla="*/ 0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0" h="161">
                  <a:moveTo>
                    <a:pt x="53" y="0"/>
                  </a:moveTo>
                  <a:lnTo>
                    <a:pt x="70" y="2"/>
                  </a:lnTo>
                  <a:lnTo>
                    <a:pt x="84" y="7"/>
                  </a:lnTo>
                  <a:lnTo>
                    <a:pt x="93" y="17"/>
                  </a:lnTo>
                  <a:lnTo>
                    <a:pt x="97" y="29"/>
                  </a:lnTo>
                  <a:lnTo>
                    <a:pt x="99" y="47"/>
                  </a:lnTo>
                  <a:lnTo>
                    <a:pt x="67" y="47"/>
                  </a:lnTo>
                  <a:lnTo>
                    <a:pt x="64" y="30"/>
                  </a:lnTo>
                  <a:lnTo>
                    <a:pt x="60" y="25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5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7" y="48"/>
                  </a:lnTo>
                  <a:lnTo>
                    <a:pt x="44" y="55"/>
                  </a:lnTo>
                  <a:lnTo>
                    <a:pt x="52" y="62"/>
                  </a:lnTo>
                  <a:lnTo>
                    <a:pt x="62" y="68"/>
                  </a:lnTo>
                  <a:lnTo>
                    <a:pt x="73" y="73"/>
                  </a:lnTo>
                  <a:lnTo>
                    <a:pt x="84" y="81"/>
                  </a:lnTo>
                  <a:lnTo>
                    <a:pt x="92" y="90"/>
                  </a:lnTo>
                  <a:lnTo>
                    <a:pt x="97" y="101"/>
                  </a:lnTo>
                  <a:lnTo>
                    <a:pt x="100" y="116"/>
                  </a:lnTo>
                  <a:lnTo>
                    <a:pt x="99" y="134"/>
                  </a:lnTo>
                  <a:lnTo>
                    <a:pt x="92" y="146"/>
                  </a:lnTo>
                  <a:lnTo>
                    <a:pt x="82" y="153"/>
                  </a:lnTo>
                  <a:lnTo>
                    <a:pt x="71" y="158"/>
                  </a:lnTo>
                  <a:lnTo>
                    <a:pt x="59" y="161"/>
                  </a:lnTo>
                  <a:lnTo>
                    <a:pt x="46" y="161"/>
                  </a:lnTo>
                  <a:lnTo>
                    <a:pt x="29" y="160"/>
                  </a:lnTo>
                  <a:lnTo>
                    <a:pt x="16" y="154"/>
                  </a:lnTo>
                  <a:lnTo>
                    <a:pt x="7" y="146"/>
                  </a:lnTo>
                  <a:lnTo>
                    <a:pt x="2" y="135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33" y="110"/>
                  </a:lnTo>
                  <a:lnTo>
                    <a:pt x="33" y="121"/>
                  </a:lnTo>
                  <a:lnTo>
                    <a:pt x="35" y="129"/>
                  </a:lnTo>
                  <a:lnTo>
                    <a:pt x="41" y="135"/>
                  </a:lnTo>
                  <a:lnTo>
                    <a:pt x="51" y="138"/>
                  </a:lnTo>
                  <a:lnTo>
                    <a:pt x="56" y="136"/>
                  </a:lnTo>
                  <a:lnTo>
                    <a:pt x="60" y="135"/>
                  </a:lnTo>
                  <a:lnTo>
                    <a:pt x="66" y="129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64" y="110"/>
                  </a:lnTo>
                  <a:lnTo>
                    <a:pt x="57" y="103"/>
                  </a:lnTo>
                  <a:lnTo>
                    <a:pt x="46" y="95"/>
                  </a:lnTo>
                  <a:lnTo>
                    <a:pt x="22" y="81"/>
                  </a:lnTo>
                  <a:lnTo>
                    <a:pt x="12" y="72"/>
                  </a:lnTo>
                  <a:lnTo>
                    <a:pt x="4" y="59"/>
                  </a:lnTo>
                  <a:lnTo>
                    <a:pt x="1" y="44"/>
                  </a:lnTo>
                  <a:lnTo>
                    <a:pt x="2" y="32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22" y="6"/>
                  </a:lnTo>
                  <a:lnTo>
                    <a:pt x="3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6" name="Freeform 225"/>
            <p:cNvSpPr>
              <a:spLocks/>
            </p:cNvSpPr>
            <p:nvPr userDrawn="1"/>
          </p:nvSpPr>
          <p:spPr bwMode="auto">
            <a:xfrm>
              <a:off x="6357" y="3061"/>
              <a:ext cx="88" cy="146"/>
            </a:xfrm>
            <a:custGeom>
              <a:avLst/>
              <a:gdLst>
                <a:gd name="T0" fmla="*/ 48 w 89"/>
                <a:gd name="T1" fmla="*/ 0 h 144"/>
                <a:gd name="T2" fmla="*/ 63 w 89"/>
                <a:gd name="T3" fmla="*/ 2 h 144"/>
                <a:gd name="T4" fmla="*/ 74 w 89"/>
                <a:gd name="T5" fmla="*/ 8 h 144"/>
                <a:gd name="T6" fmla="*/ 82 w 89"/>
                <a:gd name="T7" fmla="*/ 17 h 144"/>
                <a:gd name="T8" fmla="*/ 87 w 89"/>
                <a:gd name="T9" fmla="*/ 30 h 144"/>
                <a:gd name="T10" fmla="*/ 88 w 89"/>
                <a:gd name="T11" fmla="*/ 46 h 144"/>
                <a:gd name="T12" fmla="*/ 59 w 89"/>
                <a:gd name="T13" fmla="*/ 46 h 144"/>
                <a:gd name="T14" fmla="*/ 58 w 89"/>
                <a:gd name="T15" fmla="*/ 31 h 144"/>
                <a:gd name="T16" fmla="*/ 55 w 89"/>
                <a:gd name="T17" fmla="*/ 23 h 144"/>
                <a:gd name="T18" fmla="*/ 48 w 89"/>
                <a:gd name="T19" fmla="*/ 22 h 144"/>
                <a:gd name="T20" fmla="*/ 40 w 89"/>
                <a:gd name="T21" fmla="*/ 23 h 144"/>
                <a:gd name="T22" fmla="*/ 34 w 89"/>
                <a:gd name="T23" fmla="*/ 28 h 144"/>
                <a:gd name="T24" fmla="*/ 30 w 89"/>
                <a:gd name="T25" fmla="*/ 38 h 144"/>
                <a:gd name="T26" fmla="*/ 29 w 89"/>
                <a:gd name="T27" fmla="*/ 53 h 144"/>
                <a:gd name="T28" fmla="*/ 29 w 89"/>
                <a:gd name="T29" fmla="*/ 90 h 144"/>
                <a:gd name="T30" fmla="*/ 32 w 89"/>
                <a:gd name="T31" fmla="*/ 105 h 144"/>
                <a:gd name="T32" fmla="*/ 34 w 89"/>
                <a:gd name="T33" fmla="*/ 115 h 144"/>
                <a:gd name="T34" fmla="*/ 40 w 89"/>
                <a:gd name="T35" fmla="*/ 121 h 144"/>
                <a:gd name="T36" fmla="*/ 48 w 89"/>
                <a:gd name="T37" fmla="*/ 123 h 144"/>
                <a:gd name="T38" fmla="*/ 54 w 89"/>
                <a:gd name="T39" fmla="*/ 121 h 144"/>
                <a:gd name="T40" fmla="*/ 58 w 89"/>
                <a:gd name="T41" fmla="*/ 116 h 144"/>
                <a:gd name="T42" fmla="*/ 59 w 89"/>
                <a:gd name="T43" fmla="*/ 110 h 144"/>
                <a:gd name="T44" fmla="*/ 60 w 89"/>
                <a:gd name="T45" fmla="*/ 101 h 144"/>
                <a:gd name="T46" fmla="*/ 60 w 89"/>
                <a:gd name="T47" fmla="*/ 94 h 144"/>
                <a:gd name="T48" fmla="*/ 89 w 89"/>
                <a:gd name="T49" fmla="*/ 94 h 144"/>
                <a:gd name="T50" fmla="*/ 88 w 89"/>
                <a:gd name="T51" fmla="*/ 114 h 144"/>
                <a:gd name="T52" fmla="*/ 82 w 89"/>
                <a:gd name="T53" fmla="*/ 127 h 144"/>
                <a:gd name="T54" fmla="*/ 74 w 89"/>
                <a:gd name="T55" fmla="*/ 137 h 144"/>
                <a:gd name="T56" fmla="*/ 63 w 89"/>
                <a:gd name="T57" fmla="*/ 143 h 144"/>
                <a:gd name="T58" fmla="*/ 48 w 89"/>
                <a:gd name="T59" fmla="*/ 144 h 144"/>
                <a:gd name="T60" fmla="*/ 30 w 89"/>
                <a:gd name="T61" fmla="*/ 141 h 144"/>
                <a:gd name="T62" fmla="*/ 18 w 89"/>
                <a:gd name="T63" fmla="*/ 136 h 144"/>
                <a:gd name="T64" fmla="*/ 8 w 89"/>
                <a:gd name="T65" fmla="*/ 127 h 144"/>
                <a:gd name="T66" fmla="*/ 4 w 89"/>
                <a:gd name="T67" fmla="*/ 115 h 144"/>
                <a:gd name="T68" fmla="*/ 1 w 89"/>
                <a:gd name="T69" fmla="*/ 103 h 144"/>
                <a:gd name="T70" fmla="*/ 0 w 89"/>
                <a:gd name="T71" fmla="*/ 88 h 144"/>
                <a:gd name="T72" fmla="*/ 0 w 89"/>
                <a:gd name="T73" fmla="*/ 56 h 144"/>
                <a:gd name="T74" fmla="*/ 1 w 89"/>
                <a:gd name="T75" fmla="*/ 42 h 144"/>
                <a:gd name="T76" fmla="*/ 4 w 89"/>
                <a:gd name="T77" fmla="*/ 28 h 144"/>
                <a:gd name="T78" fmla="*/ 8 w 89"/>
                <a:gd name="T79" fmla="*/ 16 h 144"/>
                <a:gd name="T80" fmla="*/ 18 w 89"/>
                <a:gd name="T81" fmla="*/ 8 h 144"/>
                <a:gd name="T82" fmla="*/ 30 w 89"/>
                <a:gd name="T83" fmla="*/ 2 h 144"/>
                <a:gd name="T84" fmla="*/ 48 w 89"/>
                <a:gd name="T85" fmla="*/ 0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9" h="144">
                  <a:moveTo>
                    <a:pt x="48" y="0"/>
                  </a:moveTo>
                  <a:lnTo>
                    <a:pt x="63" y="2"/>
                  </a:lnTo>
                  <a:lnTo>
                    <a:pt x="74" y="8"/>
                  </a:lnTo>
                  <a:lnTo>
                    <a:pt x="82" y="17"/>
                  </a:lnTo>
                  <a:lnTo>
                    <a:pt x="87" y="30"/>
                  </a:lnTo>
                  <a:lnTo>
                    <a:pt x="88" y="46"/>
                  </a:lnTo>
                  <a:lnTo>
                    <a:pt x="59" y="46"/>
                  </a:lnTo>
                  <a:lnTo>
                    <a:pt x="58" y="31"/>
                  </a:lnTo>
                  <a:lnTo>
                    <a:pt x="55" y="23"/>
                  </a:lnTo>
                  <a:lnTo>
                    <a:pt x="48" y="22"/>
                  </a:lnTo>
                  <a:lnTo>
                    <a:pt x="40" y="23"/>
                  </a:lnTo>
                  <a:lnTo>
                    <a:pt x="34" y="28"/>
                  </a:lnTo>
                  <a:lnTo>
                    <a:pt x="30" y="38"/>
                  </a:lnTo>
                  <a:lnTo>
                    <a:pt x="29" y="53"/>
                  </a:lnTo>
                  <a:lnTo>
                    <a:pt x="29" y="90"/>
                  </a:lnTo>
                  <a:lnTo>
                    <a:pt x="32" y="105"/>
                  </a:lnTo>
                  <a:lnTo>
                    <a:pt x="34" y="115"/>
                  </a:lnTo>
                  <a:lnTo>
                    <a:pt x="40" y="121"/>
                  </a:lnTo>
                  <a:lnTo>
                    <a:pt x="48" y="123"/>
                  </a:lnTo>
                  <a:lnTo>
                    <a:pt x="54" y="121"/>
                  </a:lnTo>
                  <a:lnTo>
                    <a:pt x="58" y="116"/>
                  </a:lnTo>
                  <a:lnTo>
                    <a:pt x="59" y="110"/>
                  </a:lnTo>
                  <a:lnTo>
                    <a:pt x="60" y="101"/>
                  </a:lnTo>
                  <a:lnTo>
                    <a:pt x="60" y="94"/>
                  </a:lnTo>
                  <a:lnTo>
                    <a:pt x="89" y="94"/>
                  </a:lnTo>
                  <a:lnTo>
                    <a:pt x="88" y="114"/>
                  </a:lnTo>
                  <a:lnTo>
                    <a:pt x="82" y="127"/>
                  </a:lnTo>
                  <a:lnTo>
                    <a:pt x="74" y="137"/>
                  </a:lnTo>
                  <a:lnTo>
                    <a:pt x="63" y="143"/>
                  </a:lnTo>
                  <a:lnTo>
                    <a:pt x="48" y="144"/>
                  </a:lnTo>
                  <a:lnTo>
                    <a:pt x="30" y="141"/>
                  </a:lnTo>
                  <a:lnTo>
                    <a:pt x="18" y="136"/>
                  </a:lnTo>
                  <a:lnTo>
                    <a:pt x="8" y="127"/>
                  </a:lnTo>
                  <a:lnTo>
                    <a:pt x="4" y="115"/>
                  </a:lnTo>
                  <a:lnTo>
                    <a:pt x="1" y="103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7" name="Freeform 226"/>
            <p:cNvSpPr>
              <a:spLocks noEditPoints="1"/>
            </p:cNvSpPr>
            <p:nvPr userDrawn="1"/>
          </p:nvSpPr>
          <p:spPr bwMode="auto">
            <a:xfrm>
              <a:off x="6460" y="3103"/>
              <a:ext cx="77" cy="104"/>
            </a:xfrm>
            <a:custGeom>
              <a:avLst/>
              <a:gdLst>
                <a:gd name="T0" fmla="*/ 40 w 79"/>
                <a:gd name="T1" fmla="*/ 17 h 101"/>
                <a:gd name="T2" fmla="*/ 32 w 79"/>
                <a:gd name="T3" fmla="*/ 19 h 101"/>
                <a:gd name="T4" fmla="*/ 29 w 79"/>
                <a:gd name="T5" fmla="*/ 25 h 101"/>
                <a:gd name="T6" fmla="*/ 28 w 79"/>
                <a:gd name="T7" fmla="*/ 33 h 101"/>
                <a:gd name="T8" fmla="*/ 28 w 79"/>
                <a:gd name="T9" fmla="*/ 40 h 101"/>
                <a:gd name="T10" fmla="*/ 53 w 79"/>
                <a:gd name="T11" fmla="*/ 40 h 101"/>
                <a:gd name="T12" fmla="*/ 53 w 79"/>
                <a:gd name="T13" fmla="*/ 32 h 101"/>
                <a:gd name="T14" fmla="*/ 51 w 79"/>
                <a:gd name="T15" fmla="*/ 25 h 101"/>
                <a:gd name="T16" fmla="*/ 47 w 79"/>
                <a:gd name="T17" fmla="*/ 19 h 101"/>
                <a:gd name="T18" fmla="*/ 40 w 79"/>
                <a:gd name="T19" fmla="*/ 17 h 101"/>
                <a:gd name="T20" fmla="*/ 40 w 79"/>
                <a:gd name="T21" fmla="*/ 0 h 101"/>
                <a:gd name="T22" fmla="*/ 55 w 79"/>
                <a:gd name="T23" fmla="*/ 2 h 101"/>
                <a:gd name="T24" fmla="*/ 66 w 79"/>
                <a:gd name="T25" fmla="*/ 7 h 101"/>
                <a:gd name="T26" fmla="*/ 73 w 79"/>
                <a:gd name="T27" fmla="*/ 15 h 101"/>
                <a:gd name="T28" fmla="*/ 77 w 79"/>
                <a:gd name="T29" fmla="*/ 28 h 101"/>
                <a:gd name="T30" fmla="*/ 79 w 79"/>
                <a:gd name="T31" fmla="*/ 40 h 101"/>
                <a:gd name="T32" fmla="*/ 79 w 79"/>
                <a:gd name="T33" fmla="*/ 55 h 101"/>
                <a:gd name="T34" fmla="*/ 28 w 79"/>
                <a:gd name="T35" fmla="*/ 55 h 101"/>
                <a:gd name="T36" fmla="*/ 28 w 79"/>
                <a:gd name="T37" fmla="*/ 65 h 101"/>
                <a:gd name="T38" fmla="*/ 29 w 79"/>
                <a:gd name="T39" fmla="*/ 74 h 101"/>
                <a:gd name="T40" fmla="*/ 33 w 79"/>
                <a:gd name="T41" fmla="*/ 81 h 101"/>
                <a:gd name="T42" fmla="*/ 40 w 79"/>
                <a:gd name="T43" fmla="*/ 84 h 101"/>
                <a:gd name="T44" fmla="*/ 49 w 79"/>
                <a:gd name="T45" fmla="*/ 80 h 101"/>
                <a:gd name="T46" fmla="*/ 50 w 79"/>
                <a:gd name="T47" fmla="*/ 77 h 101"/>
                <a:gd name="T48" fmla="*/ 51 w 79"/>
                <a:gd name="T49" fmla="*/ 73 h 101"/>
                <a:gd name="T50" fmla="*/ 51 w 79"/>
                <a:gd name="T51" fmla="*/ 66 h 101"/>
                <a:gd name="T52" fmla="*/ 79 w 79"/>
                <a:gd name="T53" fmla="*/ 66 h 101"/>
                <a:gd name="T54" fmla="*/ 76 w 79"/>
                <a:gd name="T55" fmla="*/ 81 h 101"/>
                <a:gd name="T56" fmla="*/ 68 w 79"/>
                <a:gd name="T57" fmla="*/ 92 h 101"/>
                <a:gd name="T58" fmla="*/ 57 w 79"/>
                <a:gd name="T59" fmla="*/ 99 h 101"/>
                <a:gd name="T60" fmla="*/ 40 w 79"/>
                <a:gd name="T61" fmla="*/ 101 h 101"/>
                <a:gd name="T62" fmla="*/ 25 w 79"/>
                <a:gd name="T63" fmla="*/ 99 h 101"/>
                <a:gd name="T64" fmla="*/ 14 w 79"/>
                <a:gd name="T65" fmla="*/ 95 h 101"/>
                <a:gd name="T66" fmla="*/ 7 w 79"/>
                <a:gd name="T67" fmla="*/ 87 h 101"/>
                <a:gd name="T68" fmla="*/ 3 w 79"/>
                <a:gd name="T69" fmla="*/ 76 h 101"/>
                <a:gd name="T70" fmla="*/ 0 w 79"/>
                <a:gd name="T71" fmla="*/ 63 h 101"/>
                <a:gd name="T72" fmla="*/ 0 w 79"/>
                <a:gd name="T73" fmla="*/ 36 h 101"/>
                <a:gd name="T74" fmla="*/ 3 w 79"/>
                <a:gd name="T75" fmla="*/ 25 h 101"/>
                <a:gd name="T76" fmla="*/ 7 w 79"/>
                <a:gd name="T77" fmla="*/ 15 h 101"/>
                <a:gd name="T78" fmla="*/ 14 w 79"/>
                <a:gd name="T79" fmla="*/ 7 h 101"/>
                <a:gd name="T80" fmla="*/ 25 w 79"/>
                <a:gd name="T81" fmla="*/ 2 h 101"/>
                <a:gd name="T82" fmla="*/ 40 w 7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9" h="101">
                  <a:moveTo>
                    <a:pt x="40" y="17"/>
                  </a:moveTo>
                  <a:lnTo>
                    <a:pt x="32" y="19"/>
                  </a:lnTo>
                  <a:lnTo>
                    <a:pt x="29" y="25"/>
                  </a:lnTo>
                  <a:lnTo>
                    <a:pt x="28" y="33"/>
                  </a:lnTo>
                  <a:lnTo>
                    <a:pt x="28" y="40"/>
                  </a:lnTo>
                  <a:lnTo>
                    <a:pt x="53" y="40"/>
                  </a:lnTo>
                  <a:lnTo>
                    <a:pt x="53" y="32"/>
                  </a:lnTo>
                  <a:lnTo>
                    <a:pt x="51" y="25"/>
                  </a:lnTo>
                  <a:lnTo>
                    <a:pt x="47" y="19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3" y="15"/>
                  </a:lnTo>
                  <a:lnTo>
                    <a:pt x="77" y="28"/>
                  </a:lnTo>
                  <a:lnTo>
                    <a:pt x="79" y="40"/>
                  </a:lnTo>
                  <a:lnTo>
                    <a:pt x="79" y="55"/>
                  </a:lnTo>
                  <a:lnTo>
                    <a:pt x="28" y="55"/>
                  </a:lnTo>
                  <a:lnTo>
                    <a:pt x="28" y="65"/>
                  </a:lnTo>
                  <a:lnTo>
                    <a:pt x="29" y="74"/>
                  </a:lnTo>
                  <a:lnTo>
                    <a:pt x="33" y="81"/>
                  </a:lnTo>
                  <a:lnTo>
                    <a:pt x="40" y="84"/>
                  </a:lnTo>
                  <a:lnTo>
                    <a:pt x="49" y="80"/>
                  </a:lnTo>
                  <a:lnTo>
                    <a:pt x="50" y="77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79" y="66"/>
                  </a:lnTo>
                  <a:lnTo>
                    <a:pt x="76" y="81"/>
                  </a:lnTo>
                  <a:lnTo>
                    <a:pt x="68" y="92"/>
                  </a:lnTo>
                  <a:lnTo>
                    <a:pt x="57" y="99"/>
                  </a:lnTo>
                  <a:lnTo>
                    <a:pt x="40" y="101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7" y="87"/>
                  </a:lnTo>
                  <a:lnTo>
                    <a:pt x="3" y="76"/>
                  </a:lnTo>
                  <a:lnTo>
                    <a:pt x="0" y="63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8" name="Freeform 227"/>
            <p:cNvSpPr>
              <a:spLocks/>
            </p:cNvSpPr>
            <p:nvPr userDrawn="1"/>
          </p:nvSpPr>
          <p:spPr bwMode="auto">
            <a:xfrm>
              <a:off x="6556" y="3103"/>
              <a:ext cx="54" cy="100"/>
            </a:xfrm>
            <a:custGeom>
              <a:avLst/>
              <a:gdLst>
                <a:gd name="T0" fmla="*/ 52 w 52"/>
                <a:gd name="T1" fmla="*/ 0 h 99"/>
                <a:gd name="T2" fmla="*/ 52 w 52"/>
                <a:gd name="T3" fmla="*/ 25 h 99"/>
                <a:gd name="T4" fmla="*/ 40 w 52"/>
                <a:gd name="T5" fmla="*/ 25 h 99"/>
                <a:gd name="T6" fmla="*/ 33 w 52"/>
                <a:gd name="T7" fmla="*/ 29 h 99"/>
                <a:gd name="T8" fmla="*/ 29 w 52"/>
                <a:gd name="T9" fmla="*/ 35 h 99"/>
                <a:gd name="T10" fmla="*/ 27 w 52"/>
                <a:gd name="T11" fmla="*/ 40 h 99"/>
                <a:gd name="T12" fmla="*/ 27 w 52"/>
                <a:gd name="T13" fmla="*/ 99 h 99"/>
                <a:gd name="T14" fmla="*/ 0 w 52"/>
                <a:gd name="T15" fmla="*/ 99 h 99"/>
                <a:gd name="T16" fmla="*/ 0 w 52"/>
                <a:gd name="T17" fmla="*/ 2 h 99"/>
                <a:gd name="T18" fmla="*/ 26 w 52"/>
                <a:gd name="T19" fmla="*/ 2 h 99"/>
                <a:gd name="T20" fmla="*/ 26 w 52"/>
                <a:gd name="T21" fmla="*/ 15 h 99"/>
                <a:gd name="T22" fmla="*/ 33 w 52"/>
                <a:gd name="T23" fmla="*/ 6 h 99"/>
                <a:gd name="T24" fmla="*/ 41 w 52"/>
                <a:gd name="T25" fmla="*/ 2 h 99"/>
                <a:gd name="T26" fmla="*/ 52 w 52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99">
                  <a:moveTo>
                    <a:pt x="52" y="0"/>
                  </a:moveTo>
                  <a:lnTo>
                    <a:pt x="52" y="25"/>
                  </a:lnTo>
                  <a:lnTo>
                    <a:pt x="40" y="25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7" y="40"/>
                  </a:lnTo>
                  <a:lnTo>
                    <a:pt x="27" y="99"/>
                  </a:lnTo>
                  <a:lnTo>
                    <a:pt x="0" y="99"/>
                  </a:lnTo>
                  <a:lnTo>
                    <a:pt x="0" y="2"/>
                  </a:lnTo>
                  <a:lnTo>
                    <a:pt x="26" y="2"/>
                  </a:lnTo>
                  <a:lnTo>
                    <a:pt x="26" y="15"/>
                  </a:lnTo>
                  <a:lnTo>
                    <a:pt x="33" y="6"/>
                  </a:lnTo>
                  <a:lnTo>
                    <a:pt x="41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39" name="Freeform 228"/>
            <p:cNvSpPr>
              <a:spLocks/>
            </p:cNvSpPr>
            <p:nvPr userDrawn="1"/>
          </p:nvSpPr>
          <p:spPr bwMode="auto">
            <a:xfrm>
              <a:off x="6610" y="3076"/>
              <a:ext cx="54" cy="130"/>
            </a:xfrm>
            <a:custGeom>
              <a:avLst/>
              <a:gdLst>
                <a:gd name="T0" fmla="*/ 38 w 52"/>
                <a:gd name="T1" fmla="*/ 0 h 127"/>
                <a:gd name="T2" fmla="*/ 38 w 52"/>
                <a:gd name="T3" fmla="*/ 28 h 127"/>
                <a:gd name="T4" fmla="*/ 52 w 52"/>
                <a:gd name="T5" fmla="*/ 28 h 127"/>
                <a:gd name="T6" fmla="*/ 52 w 52"/>
                <a:gd name="T7" fmla="*/ 45 h 127"/>
                <a:gd name="T8" fmla="*/ 38 w 52"/>
                <a:gd name="T9" fmla="*/ 45 h 127"/>
                <a:gd name="T10" fmla="*/ 38 w 52"/>
                <a:gd name="T11" fmla="*/ 106 h 127"/>
                <a:gd name="T12" fmla="*/ 39 w 52"/>
                <a:gd name="T13" fmla="*/ 107 h 127"/>
                <a:gd name="T14" fmla="*/ 42 w 52"/>
                <a:gd name="T15" fmla="*/ 109 h 127"/>
                <a:gd name="T16" fmla="*/ 50 w 52"/>
                <a:gd name="T17" fmla="*/ 109 h 127"/>
                <a:gd name="T18" fmla="*/ 50 w 52"/>
                <a:gd name="T19" fmla="*/ 125 h 127"/>
                <a:gd name="T20" fmla="*/ 48 w 52"/>
                <a:gd name="T21" fmla="*/ 125 h 127"/>
                <a:gd name="T22" fmla="*/ 42 w 52"/>
                <a:gd name="T23" fmla="*/ 127 h 127"/>
                <a:gd name="T24" fmla="*/ 37 w 52"/>
                <a:gd name="T25" fmla="*/ 127 h 127"/>
                <a:gd name="T26" fmla="*/ 26 w 52"/>
                <a:gd name="T27" fmla="*/ 124 h 127"/>
                <a:gd name="T28" fmla="*/ 17 w 52"/>
                <a:gd name="T29" fmla="*/ 120 h 127"/>
                <a:gd name="T30" fmla="*/ 13 w 52"/>
                <a:gd name="T31" fmla="*/ 114 h 127"/>
                <a:gd name="T32" fmla="*/ 11 w 52"/>
                <a:gd name="T33" fmla="*/ 109 h 127"/>
                <a:gd name="T34" fmla="*/ 11 w 52"/>
                <a:gd name="T35" fmla="*/ 45 h 127"/>
                <a:gd name="T36" fmla="*/ 0 w 52"/>
                <a:gd name="T37" fmla="*/ 45 h 127"/>
                <a:gd name="T38" fmla="*/ 0 w 52"/>
                <a:gd name="T39" fmla="*/ 28 h 127"/>
                <a:gd name="T40" fmla="*/ 11 w 52"/>
                <a:gd name="T41" fmla="*/ 28 h 127"/>
                <a:gd name="T42" fmla="*/ 11 w 52"/>
                <a:gd name="T43" fmla="*/ 12 h 127"/>
                <a:gd name="T44" fmla="*/ 38 w 52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27">
                  <a:moveTo>
                    <a:pt x="38" y="0"/>
                  </a:moveTo>
                  <a:lnTo>
                    <a:pt x="38" y="28"/>
                  </a:lnTo>
                  <a:lnTo>
                    <a:pt x="52" y="28"/>
                  </a:lnTo>
                  <a:lnTo>
                    <a:pt x="52" y="45"/>
                  </a:lnTo>
                  <a:lnTo>
                    <a:pt x="38" y="45"/>
                  </a:lnTo>
                  <a:lnTo>
                    <a:pt x="38" y="106"/>
                  </a:lnTo>
                  <a:lnTo>
                    <a:pt x="39" y="107"/>
                  </a:lnTo>
                  <a:lnTo>
                    <a:pt x="42" y="109"/>
                  </a:lnTo>
                  <a:lnTo>
                    <a:pt x="50" y="109"/>
                  </a:lnTo>
                  <a:lnTo>
                    <a:pt x="50" y="125"/>
                  </a:lnTo>
                  <a:lnTo>
                    <a:pt x="48" y="125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6" y="124"/>
                  </a:lnTo>
                  <a:lnTo>
                    <a:pt x="17" y="120"/>
                  </a:lnTo>
                  <a:lnTo>
                    <a:pt x="13" y="114"/>
                  </a:lnTo>
                  <a:lnTo>
                    <a:pt x="11" y="109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0" name="Freeform 229"/>
            <p:cNvSpPr>
              <a:spLocks noEditPoints="1"/>
            </p:cNvSpPr>
            <p:nvPr userDrawn="1"/>
          </p:nvSpPr>
          <p:spPr bwMode="auto">
            <a:xfrm>
              <a:off x="6675" y="3065"/>
              <a:ext cx="27" cy="138"/>
            </a:xfrm>
            <a:custGeom>
              <a:avLst/>
              <a:gdLst>
                <a:gd name="T0" fmla="*/ 0 w 27"/>
                <a:gd name="T1" fmla="*/ 42 h 139"/>
                <a:gd name="T2" fmla="*/ 27 w 27"/>
                <a:gd name="T3" fmla="*/ 42 h 139"/>
                <a:gd name="T4" fmla="*/ 27 w 27"/>
                <a:gd name="T5" fmla="*/ 139 h 139"/>
                <a:gd name="T6" fmla="*/ 0 w 27"/>
                <a:gd name="T7" fmla="*/ 139 h 139"/>
                <a:gd name="T8" fmla="*/ 0 w 27"/>
                <a:gd name="T9" fmla="*/ 42 h 139"/>
                <a:gd name="T10" fmla="*/ 0 w 27"/>
                <a:gd name="T11" fmla="*/ 0 h 139"/>
                <a:gd name="T12" fmla="*/ 27 w 27"/>
                <a:gd name="T13" fmla="*/ 0 h 139"/>
                <a:gd name="T14" fmla="*/ 27 w 27"/>
                <a:gd name="T15" fmla="*/ 22 h 139"/>
                <a:gd name="T16" fmla="*/ 0 w 27"/>
                <a:gd name="T17" fmla="*/ 22 h 139"/>
                <a:gd name="T18" fmla="*/ 0 w 27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39">
                  <a:moveTo>
                    <a:pt x="0" y="42"/>
                  </a:moveTo>
                  <a:lnTo>
                    <a:pt x="27" y="42"/>
                  </a:lnTo>
                  <a:lnTo>
                    <a:pt x="27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1" name="Freeform 230"/>
            <p:cNvSpPr>
              <a:spLocks/>
            </p:cNvSpPr>
            <p:nvPr userDrawn="1"/>
          </p:nvSpPr>
          <p:spPr bwMode="auto">
            <a:xfrm>
              <a:off x="6718" y="3065"/>
              <a:ext cx="54" cy="138"/>
            </a:xfrm>
            <a:custGeom>
              <a:avLst/>
              <a:gdLst>
                <a:gd name="T0" fmla="*/ 42 w 52"/>
                <a:gd name="T1" fmla="*/ 0 h 140"/>
                <a:gd name="T2" fmla="*/ 47 w 52"/>
                <a:gd name="T3" fmla="*/ 1 h 140"/>
                <a:gd name="T4" fmla="*/ 52 w 52"/>
                <a:gd name="T5" fmla="*/ 1 h 140"/>
                <a:gd name="T6" fmla="*/ 52 w 52"/>
                <a:gd name="T7" fmla="*/ 18 h 140"/>
                <a:gd name="T8" fmla="*/ 47 w 52"/>
                <a:gd name="T9" fmla="*/ 18 h 140"/>
                <a:gd name="T10" fmla="*/ 41 w 52"/>
                <a:gd name="T11" fmla="*/ 21 h 140"/>
                <a:gd name="T12" fmla="*/ 40 w 52"/>
                <a:gd name="T13" fmla="*/ 23 h 140"/>
                <a:gd name="T14" fmla="*/ 38 w 52"/>
                <a:gd name="T15" fmla="*/ 27 h 140"/>
                <a:gd name="T16" fmla="*/ 38 w 52"/>
                <a:gd name="T17" fmla="*/ 43 h 140"/>
                <a:gd name="T18" fmla="*/ 51 w 52"/>
                <a:gd name="T19" fmla="*/ 43 h 140"/>
                <a:gd name="T20" fmla="*/ 51 w 52"/>
                <a:gd name="T21" fmla="*/ 60 h 140"/>
                <a:gd name="T22" fmla="*/ 38 w 52"/>
                <a:gd name="T23" fmla="*/ 60 h 140"/>
                <a:gd name="T24" fmla="*/ 38 w 52"/>
                <a:gd name="T25" fmla="*/ 140 h 140"/>
                <a:gd name="T26" fmla="*/ 11 w 52"/>
                <a:gd name="T27" fmla="*/ 140 h 140"/>
                <a:gd name="T28" fmla="*/ 11 w 52"/>
                <a:gd name="T29" fmla="*/ 60 h 140"/>
                <a:gd name="T30" fmla="*/ 0 w 52"/>
                <a:gd name="T31" fmla="*/ 60 h 140"/>
                <a:gd name="T32" fmla="*/ 0 w 52"/>
                <a:gd name="T33" fmla="*/ 43 h 140"/>
                <a:gd name="T34" fmla="*/ 12 w 52"/>
                <a:gd name="T35" fmla="*/ 43 h 140"/>
                <a:gd name="T36" fmla="*/ 12 w 52"/>
                <a:gd name="T37" fmla="*/ 19 h 140"/>
                <a:gd name="T38" fmla="*/ 15 w 52"/>
                <a:gd name="T39" fmla="*/ 11 h 140"/>
                <a:gd name="T40" fmla="*/ 19 w 52"/>
                <a:gd name="T41" fmla="*/ 5 h 140"/>
                <a:gd name="T42" fmla="*/ 29 w 52"/>
                <a:gd name="T43" fmla="*/ 1 h 140"/>
                <a:gd name="T44" fmla="*/ 42 w 52"/>
                <a:gd name="T45" fmla="*/ 0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40">
                  <a:moveTo>
                    <a:pt x="42" y="0"/>
                  </a:moveTo>
                  <a:lnTo>
                    <a:pt x="47" y="1"/>
                  </a:lnTo>
                  <a:lnTo>
                    <a:pt x="52" y="1"/>
                  </a:lnTo>
                  <a:lnTo>
                    <a:pt x="52" y="18"/>
                  </a:lnTo>
                  <a:lnTo>
                    <a:pt x="47" y="18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8" y="43"/>
                  </a:lnTo>
                  <a:lnTo>
                    <a:pt x="51" y="43"/>
                  </a:lnTo>
                  <a:lnTo>
                    <a:pt x="51" y="60"/>
                  </a:lnTo>
                  <a:lnTo>
                    <a:pt x="38" y="60"/>
                  </a:lnTo>
                  <a:lnTo>
                    <a:pt x="38" y="140"/>
                  </a:lnTo>
                  <a:lnTo>
                    <a:pt x="11" y="140"/>
                  </a:lnTo>
                  <a:lnTo>
                    <a:pt x="11" y="60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2" name="Freeform 231"/>
            <p:cNvSpPr>
              <a:spLocks noEditPoints="1"/>
            </p:cNvSpPr>
            <p:nvPr userDrawn="1"/>
          </p:nvSpPr>
          <p:spPr bwMode="auto">
            <a:xfrm>
              <a:off x="6783" y="3065"/>
              <a:ext cx="27" cy="138"/>
            </a:xfrm>
            <a:custGeom>
              <a:avLst/>
              <a:gdLst>
                <a:gd name="T0" fmla="*/ 0 w 27"/>
                <a:gd name="T1" fmla="*/ 42 h 139"/>
                <a:gd name="T2" fmla="*/ 27 w 27"/>
                <a:gd name="T3" fmla="*/ 42 h 139"/>
                <a:gd name="T4" fmla="*/ 27 w 27"/>
                <a:gd name="T5" fmla="*/ 139 h 139"/>
                <a:gd name="T6" fmla="*/ 0 w 27"/>
                <a:gd name="T7" fmla="*/ 139 h 139"/>
                <a:gd name="T8" fmla="*/ 0 w 27"/>
                <a:gd name="T9" fmla="*/ 42 h 139"/>
                <a:gd name="T10" fmla="*/ 0 w 27"/>
                <a:gd name="T11" fmla="*/ 0 h 139"/>
                <a:gd name="T12" fmla="*/ 27 w 27"/>
                <a:gd name="T13" fmla="*/ 0 h 139"/>
                <a:gd name="T14" fmla="*/ 27 w 27"/>
                <a:gd name="T15" fmla="*/ 22 h 139"/>
                <a:gd name="T16" fmla="*/ 0 w 27"/>
                <a:gd name="T17" fmla="*/ 22 h 139"/>
                <a:gd name="T18" fmla="*/ 0 w 27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39">
                  <a:moveTo>
                    <a:pt x="0" y="42"/>
                  </a:moveTo>
                  <a:lnTo>
                    <a:pt x="27" y="42"/>
                  </a:lnTo>
                  <a:lnTo>
                    <a:pt x="27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3" name="Freeform 232"/>
            <p:cNvSpPr>
              <a:spLocks/>
            </p:cNvSpPr>
            <p:nvPr userDrawn="1"/>
          </p:nvSpPr>
          <p:spPr bwMode="auto">
            <a:xfrm>
              <a:off x="6833" y="3103"/>
              <a:ext cx="81" cy="104"/>
            </a:xfrm>
            <a:custGeom>
              <a:avLst/>
              <a:gdLst>
                <a:gd name="T0" fmla="*/ 40 w 80"/>
                <a:gd name="T1" fmla="*/ 0 h 101"/>
                <a:gd name="T2" fmla="*/ 56 w 80"/>
                <a:gd name="T3" fmla="*/ 3 h 101"/>
                <a:gd name="T4" fmla="*/ 69 w 80"/>
                <a:gd name="T5" fmla="*/ 8 h 101"/>
                <a:gd name="T6" fmla="*/ 77 w 80"/>
                <a:gd name="T7" fmla="*/ 21 h 101"/>
                <a:gd name="T8" fmla="*/ 80 w 80"/>
                <a:gd name="T9" fmla="*/ 37 h 101"/>
                <a:gd name="T10" fmla="*/ 52 w 80"/>
                <a:gd name="T11" fmla="*/ 37 h 101"/>
                <a:gd name="T12" fmla="*/ 52 w 80"/>
                <a:gd name="T13" fmla="*/ 30 h 101"/>
                <a:gd name="T14" fmla="*/ 51 w 80"/>
                <a:gd name="T15" fmla="*/ 25 h 101"/>
                <a:gd name="T16" fmla="*/ 49 w 80"/>
                <a:gd name="T17" fmla="*/ 22 h 101"/>
                <a:gd name="T18" fmla="*/ 47 w 80"/>
                <a:gd name="T19" fmla="*/ 19 h 101"/>
                <a:gd name="T20" fmla="*/ 44 w 80"/>
                <a:gd name="T21" fmla="*/ 18 h 101"/>
                <a:gd name="T22" fmla="*/ 40 w 80"/>
                <a:gd name="T23" fmla="*/ 18 h 101"/>
                <a:gd name="T24" fmla="*/ 33 w 80"/>
                <a:gd name="T25" fmla="*/ 19 h 101"/>
                <a:gd name="T26" fmla="*/ 30 w 80"/>
                <a:gd name="T27" fmla="*/ 25 h 101"/>
                <a:gd name="T28" fmla="*/ 27 w 80"/>
                <a:gd name="T29" fmla="*/ 35 h 101"/>
                <a:gd name="T30" fmla="*/ 27 w 80"/>
                <a:gd name="T31" fmla="*/ 48 h 101"/>
                <a:gd name="T32" fmla="*/ 29 w 80"/>
                <a:gd name="T33" fmla="*/ 66 h 101"/>
                <a:gd name="T34" fmla="*/ 30 w 80"/>
                <a:gd name="T35" fmla="*/ 77 h 101"/>
                <a:gd name="T36" fmla="*/ 34 w 80"/>
                <a:gd name="T37" fmla="*/ 83 h 101"/>
                <a:gd name="T38" fmla="*/ 40 w 80"/>
                <a:gd name="T39" fmla="*/ 84 h 101"/>
                <a:gd name="T40" fmla="*/ 44 w 80"/>
                <a:gd name="T41" fmla="*/ 83 h 101"/>
                <a:gd name="T42" fmla="*/ 47 w 80"/>
                <a:gd name="T43" fmla="*/ 81 h 101"/>
                <a:gd name="T44" fmla="*/ 49 w 80"/>
                <a:gd name="T45" fmla="*/ 79 h 101"/>
                <a:gd name="T46" fmla="*/ 51 w 80"/>
                <a:gd name="T47" fmla="*/ 74 h 101"/>
                <a:gd name="T48" fmla="*/ 52 w 80"/>
                <a:gd name="T49" fmla="*/ 69 h 101"/>
                <a:gd name="T50" fmla="*/ 52 w 80"/>
                <a:gd name="T51" fmla="*/ 63 h 101"/>
                <a:gd name="T52" fmla="*/ 80 w 80"/>
                <a:gd name="T53" fmla="*/ 63 h 101"/>
                <a:gd name="T54" fmla="*/ 77 w 80"/>
                <a:gd name="T55" fmla="*/ 80 h 101"/>
                <a:gd name="T56" fmla="*/ 70 w 80"/>
                <a:gd name="T57" fmla="*/ 92 h 101"/>
                <a:gd name="T58" fmla="*/ 56 w 80"/>
                <a:gd name="T59" fmla="*/ 99 h 101"/>
                <a:gd name="T60" fmla="*/ 40 w 80"/>
                <a:gd name="T61" fmla="*/ 101 h 101"/>
                <a:gd name="T62" fmla="*/ 25 w 80"/>
                <a:gd name="T63" fmla="*/ 99 h 101"/>
                <a:gd name="T64" fmla="*/ 14 w 80"/>
                <a:gd name="T65" fmla="*/ 95 h 101"/>
                <a:gd name="T66" fmla="*/ 7 w 80"/>
                <a:gd name="T67" fmla="*/ 87 h 101"/>
                <a:gd name="T68" fmla="*/ 3 w 80"/>
                <a:gd name="T69" fmla="*/ 76 h 101"/>
                <a:gd name="T70" fmla="*/ 1 w 80"/>
                <a:gd name="T71" fmla="*/ 63 h 101"/>
                <a:gd name="T72" fmla="*/ 0 w 80"/>
                <a:gd name="T73" fmla="*/ 50 h 101"/>
                <a:gd name="T74" fmla="*/ 1 w 80"/>
                <a:gd name="T75" fmla="*/ 36 h 101"/>
                <a:gd name="T76" fmla="*/ 3 w 80"/>
                <a:gd name="T77" fmla="*/ 25 h 101"/>
                <a:gd name="T78" fmla="*/ 7 w 80"/>
                <a:gd name="T79" fmla="*/ 15 h 101"/>
                <a:gd name="T80" fmla="*/ 14 w 80"/>
                <a:gd name="T81" fmla="*/ 7 h 101"/>
                <a:gd name="T82" fmla="*/ 25 w 80"/>
                <a:gd name="T83" fmla="*/ 2 h 101"/>
                <a:gd name="T84" fmla="*/ 40 w 80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101">
                  <a:moveTo>
                    <a:pt x="40" y="0"/>
                  </a:moveTo>
                  <a:lnTo>
                    <a:pt x="56" y="3"/>
                  </a:lnTo>
                  <a:lnTo>
                    <a:pt x="69" y="8"/>
                  </a:lnTo>
                  <a:lnTo>
                    <a:pt x="77" y="21"/>
                  </a:lnTo>
                  <a:lnTo>
                    <a:pt x="80" y="37"/>
                  </a:lnTo>
                  <a:lnTo>
                    <a:pt x="52" y="37"/>
                  </a:lnTo>
                  <a:lnTo>
                    <a:pt x="52" y="30"/>
                  </a:lnTo>
                  <a:lnTo>
                    <a:pt x="51" y="25"/>
                  </a:lnTo>
                  <a:lnTo>
                    <a:pt x="49" y="22"/>
                  </a:lnTo>
                  <a:lnTo>
                    <a:pt x="47" y="19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33" y="19"/>
                  </a:lnTo>
                  <a:lnTo>
                    <a:pt x="30" y="25"/>
                  </a:lnTo>
                  <a:lnTo>
                    <a:pt x="27" y="35"/>
                  </a:lnTo>
                  <a:lnTo>
                    <a:pt x="27" y="48"/>
                  </a:lnTo>
                  <a:lnTo>
                    <a:pt x="29" y="66"/>
                  </a:lnTo>
                  <a:lnTo>
                    <a:pt x="30" y="77"/>
                  </a:lnTo>
                  <a:lnTo>
                    <a:pt x="34" y="83"/>
                  </a:lnTo>
                  <a:lnTo>
                    <a:pt x="40" y="84"/>
                  </a:lnTo>
                  <a:lnTo>
                    <a:pt x="44" y="83"/>
                  </a:lnTo>
                  <a:lnTo>
                    <a:pt x="47" y="81"/>
                  </a:lnTo>
                  <a:lnTo>
                    <a:pt x="49" y="79"/>
                  </a:lnTo>
                  <a:lnTo>
                    <a:pt x="51" y="74"/>
                  </a:lnTo>
                  <a:lnTo>
                    <a:pt x="52" y="69"/>
                  </a:lnTo>
                  <a:lnTo>
                    <a:pt x="52" y="63"/>
                  </a:lnTo>
                  <a:lnTo>
                    <a:pt x="80" y="63"/>
                  </a:lnTo>
                  <a:lnTo>
                    <a:pt x="77" y="80"/>
                  </a:lnTo>
                  <a:lnTo>
                    <a:pt x="70" y="92"/>
                  </a:lnTo>
                  <a:lnTo>
                    <a:pt x="56" y="99"/>
                  </a:lnTo>
                  <a:lnTo>
                    <a:pt x="40" y="101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7" y="87"/>
                  </a:lnTo>
                  <a:lnTo>
                    <a:pt x="3" y="76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4" name="Freeform 233"/>
            <p:cNvSpPr>
              <a:spLocks noEditPoints="1"/>
            </p:cNvSpPr>
            <p:nvPr userDrawn="1"/>
          </p:nvSpPr>
          <p:spPr bwMode="auto">
            <a:xfrm>
              <a:off x="6929" y="3103"/>
              <a:ext cx="77" cy="104"/>
            </a:xfrm>
            <a:custGeom>
              <a:avLst/>
              <a:gdLst>
                <a:gd name="T0" fmla="*/ 40 w 77"/>
                <a:gd name="T1" fmla="*/ 52 h 101"/>
                <a:gd name="T2" fmla="*/ 33 w 77"/>
                <a:gd name="T3" fmla="*/ 54 h 101"/>
                <a:gd name="T4" fmla="*/ 28 w 77"/>
                <a:gd name="T5" fmla="*/ 59 h 101"/>
                <a:gd name="T6" fmla="*/ 26 w 77"/>
                <a:gd name="T7" fmla="*/ 69 h 101"/>
                <a:gd name="T8" fmla="*/ 26 w 77"/>
                <a:gd name="T9" fmla="*/ 73 h 101"/>
                <a:gd name="T10" fmla="*/ 28 w 77"/>
                <a:gd name="T11" fmla="*/ 76 h 101"/>
                <a:gd name="T12" fmla="*/ 28 w 77"/>
                <a:gd name="T13" fmla="*/ 80 h 101"/>
                <a:gd name="T14" fmla="*/ 30 w 77"/>
                <a:gd name="T15" fmla="*/ 81 h 101"/>
                <a:gd name="T16" fmla="*/ 32 w 77"/>
                <a:gd name="T17" fmla="*/ 84 h 101"/>
                <a:gd name="T18" fmla="*/ 36 w 77"/>
                <a:gd name="T19" fmla="*/ 84 h 101"/>
                <a:gd name="T20" fmla="*/ 44 w 77"/>
                <a:gd name="T21" fmla="*/ 83 h 101"/>
                <a:gd name="T22" fmla="*/ 48 w 77"/>
                <a:gd name="T23" fmla="*/ 76 h 101"/>
                <a:gd name="T24" fmla="*/ 50 w 77"/>
                <a:gd name="T25" fmla="*/ 68 h 101"/>
                <a:gd name="T26" fmla="*/ 50 w 77"/>
                <a:gd name="T27" fmla="*/ 52 h 101"/>
                <a:gd name="T28" fmla="*/ 40 w 77"/>
                <a:gd name="T29" fmla="*/ 52 h 101"/>
                <a:gd name="T30" fmla="*/ 37 w 77"/>
                <a:gd name="T31" fmla="*/ 0 h 101"/>
                <a:gd name="T32" fmla="*/ 55 w 77"/>
                <a:gd name="T33" fmla="*/ 2 h 101"/>
                <a:gd name="T34" fmla="*/ 66 w 77"/>
                <a:gd name="T35" fmla="*/ 7 h 101"/>
                <a:gd name="T36" fmla="*/ 73 w 77"/>
                <a:gd name="T37" fmla="*/ 14 h 101"/>
                <a:gd name="T38" fmla="*/ 76 w 77"/>
                <a:gd name="T39" fmla="*/ 22 h 101"/>
                <a:gd name="T40" fmla="*/ 77 w 77"/>
                <a:gd name="T41" fmla="*/ 33 h 101"/>
                <a:gd name="T42" fmla="*/ 77 w 77"/>
                <a:gd name="T43" fmla="*/ 99 h 101"/>
                <a:gd name="T44" fmla="*/ 52 w 77"/>
                <a:gd name="T45" fmla="*/ 99 h 101"/>
                <a:gd name="T46" fmla="*/ 51 w 77"/>
                <a:gd name="T47" fmla="*/ 87 h 101"/>
                <a:gd name="T48" fmla="*/ 44 w 77"/>
                <a:gd name="T49" fmla="*/ 95 h 101"/>
                <a:gd name="T50" fmla="*/ 36 w 77"/>
                <a:gd name="T51" fmla="*/ 99 h 101"/>
                <a:gd name="T52" fmla="*/ 26 w 77"/>
                <a:gd name="T53" fmla="*/ 101 h 101"/>
                <a:gd name="T54" fmla="*/ 14 w 77"/>
                <a:gd name="T55" fmla="*/ 99 h 101"/>
                <a:gd name="T56" fmla="*/ 6 w 77"/>
                <a:gd name="T57" fmla="*/ 92 h 101"/>
                <a:gd name="T58" fmla="*/ 1 w 77"/>
                <a:gd name="T59" fmla="*/ 83 h 101"/>
                <a:gd name="T60" fmla="*/ 0 w 77"/>
                <a:gd name="T61" fmla="*/ 70 h 101"/>
                <a:gd name="T62" fmla="*/ 1 w 77"/>
                <a:gd name="T63" fmla="*/ 57 h 101"/>
                <a:gd name="T64" fmla="*/ 7 w 77"/>
                <a:gd name="T65" fmla="*/ 47 h 101"/>
                <a:gd name="T66" fmla="*/ 15 w 77"/>
                <a:gd name="T67" fmla="*/ 41 h 101"/>
                <a:gd name="T68" fmla="*/ 26 w 77"/>
                <a:gd name="T69" fmla="*/ 39 h 101"/>
                <a:gd name="T70" fmla="*/ 37 w 77"/>
                <a:gd name="T71" fmla="*/ 37 h 101"/>
                <a:gd name="T72" fmla="*/ 50 w 77"/>
                <a:gd name="T73" fmla="*/ 37 h 101"/>
                <a:gd name="T74" fmla="*/ 50 w 77"/>
                <a:gd name="T75" fmla="*/ 22 h 101"/>
                <a:gd name="T76" fmla="*/ 48 w 77"/>
                <a:gd name="T77" fmla="*/ 19 h 101"/>
                <a:gd name="T78" fmla="*/ 45 w 77"/>
                <a:gd name="T79" fmla="*/ 17 h 101"/>
                <a:gd name="T80" fmla="*/ 43 w 77"/>
                <a:gd name="T81" fmla="*/ 15 h 101"/>
                <a:gd name="T82" fmla="*/ 39 w 77"/>
                <a:gd name="T83" fmla="*/ 15 h 101"/>
                <a:gd name="T84" fmla="*/ 34 w 77"/>
                <a:gd name="T85" fmla="*/ 17 h 101"/>
                <a:gd name="T86" fmla="*/ 32 w 77"/>
                <a:gd name="T87" fmla="*/ 18 h 101"/>
                <a:gd name="T88" fmla="*/ 30 w 77"/>
                <a:gd name="T89" fmla="*/ 19 h 101"/>
                <a:gd name="T90" fmla="*/ 29 w 77"/>
                <a:gd name="T91" fmla="*/ 24 h 101"/>
                <a:gd name="T92" fmla="*/ 29 w 77"/>
                <a:gd name="T93" fmla="*/ 30 h 101"/>
                <a:gd name="T94" fmla="*/ 3 w 77"/>
                <a:gd name="T95" fmla="*/ 30 h 101"/>
                <a:gd name="T96" fmla="*/ 3 w 77"/>
                <a:gd name="T97" fmla="*/ 19 h 101"/>
                <a:gd name="T98" fmla="*/ 7 w 77"/>
                <a:gd name="T99" fmla="*/ 13 h 101"/>
                <a:gd name="T100" fmla="*/ 12 w 77"/>
                <a:gd name="T101" fmla="*/ 7 h 101"/>
                <a:gd name="T102" fmla="*/ 23 w 77"/>
                <a:gd name="T103" fmla="*/ 2 h 101"/>
                <a:gd name="T104" fmla="*/ 37 w 77"/>
                <a:gd name="T105" fmla="*/ 0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7" h="101">
                  <a:moveTo>
                    <a:pt x="40" y="52"/>
                  </a:moveTo>
                  <a:lnTo>
                    <a:pt x="33" y="54"/>
                  </a:lnTo>
                  <a:lnTo>
                    <a:pt x="28" y="59"/>
                  </a:lnTo>
                  <a:lnTo>
                    <a:pt x="26" y="69"/>
                  </a:lnTo>
                  <a:lnTo>
                    <a:pt x="26" y="73"/>
                  </a:lnTo>
                  <a:lnTo>
                    <a:pt x="28" y="76"/>
                  </a:lnTo>
                  <a:lnTo>
                    <a:pt x="28" y="80"/>
                  </a:lnTo>
                  <a:lnTo>
                    <a:pt x="30" y="81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44" y="83"/>
                  </a:lnTo>
                  <a:lnTo>
                    <a:pt x="48" y="76"/>
                  </a:lnTo>
                  <a:lnTo>
                    <a:pt x="50" y="68"/>
                  </a:lnTo>
                  <a:lnTo>
                    <a:pt x="50" y="52"/>
                  </a:lnTo>
                  <a:lnTo>
                    <a:pt x="40" y="52"/>
                  </a:lnTo>
                  <a:close/>
                  <a:moveTo>
                    <a:pt x="37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3" y="14"/>
                  </a:lnTo>
                  <a:lnTo>
                    <a:pt x="76" y="22"/>
                  </a:lnTo>
                  <a:lnTo>
                    <a:pt x="77" y="33"/>
                  </a:lnTo>
                  <a:lnTo>
                    <a:pt x="77" y="99"/>
                  </a:lnTo>
                  <a:lnTo>
                    <a:pt x="52" y="99"/>
                  </a:lnTo>
                  <a:lnTo>
                    <a:pt x="51" y="87"/>
                  </a:lnTo>
                  <a:lnTo>
                    <a:pt x="44" y="95"/>
                  </a:lnTo>
                  <a:lnTo>
                    <a:pt x="36" y="99"/>
                  </a:lnTo>
                  <a:lnTo>
                    <a:pt x="26" y="101"/>
                  </a:lnTo>
                  <a:lnTo>
                    <a:pt x="14" y="99"/>
                  </a:lnTo>
                  <a:lnTo>
                    <a:pt x="6" y="92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7" y="47"/>
                  </a:lnTo>
                  <a:lnTo>
                    <a:pt x="15" y="41"/>
                  </a:lnTo>
                  <a:lnTo>
                    <a:pt x="26" y="39"/>
                  </a:lnTo>
                  <a:lnTo>
                    <a:pt x="37" y="37"/>
                  </a:lnTo>
                  <a:lnTo>
                    <a:pt x="50" y="37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5" y="17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3" y="30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23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5" name="Freeform 234"/>
            <p:cNvSpPr>
              <a:spLocks/>
            </p:cNvSpPr>
            <p:nvPr userDrawn="1"/>
          </p:nvSpPr>
          <p:spPr bwMode="auto">
            <a:xfrm>
              <a:off x="7017" y="3076"/>
              <a:ext cx="50" cy="130"/>
            </a:xfrm>
            <a:custGeom>
              <a:avLst/>
              <a:gdLst>
                <a:gd name="T0" fmla="*/ 39 w 52"/>
                <a:gd name="T1" fmla="*/ 0 h 127"/>
                <a:gd name="T2" fmla="*/ 39 w 52"/>
                <a:gd name="T3" fmla="*/ 28 h 127"/>
                <a:gd name="T4" fmla="*/ 52 w 52"/>
                <a:gd name="T5" fmla="*/ 28 h 127"/>
                <a:gd name="T6" fmla="*/ 52 w 52"/>
                <a:gd name="T7" fmla="*/ 45 h 127"/>
                <a:gd name="T8" fmla="*/ 39 w 52"/>
                <a:gd name="T9" fmla="*/ 45 h 127"/>
                <a:gd name="T10" fmla="*/ 39 w 52"/>
                <a:gd name="T11" fmla="*/ 106 h 127"/>
                <a:gd name="T12" fmla="*/ 40 w 52"/>
                <a:gd name="T13" fmla="*/ 107 h 127"/>
                <a:gd name="T14" fmla="*/ 43 w 52"/>
                <a:gd name="T15" fmla="*/ 109 h 127"/>
                <a:gd name="T16" fmla="*/ 51 w 52"/>
                <a:gd name="T17" fmla="*/ 109 h 127"/>
                <a:gd name="T18" fmla="*/ 51 w 52"/>
                <a:gd name="T19" fmla="*/ 125 h 127"/>
                <a:gd name="T20" fmla="*/ 48 w 52"/>
                <a:gd name="T21" fmla="*/ 125 h 127"/>
                <a:gd name="T22" fmla="*/ 43 w 52"/>
                <a:gd name="T23" fmla="*/ 127 h 127"/>
                <a:gd name="T24" fmla="*/ 37 w 52"/>
                <a:gd name="T25" fmla="*/ 127 h 127"/>
                <a:gd name="T26" fmla="*/ 26 w 52"/>
                <a:gd name="T27" fmla="*/ 124 h 127"/>
                <a:gd name="T28" fmla="*/ 18 w 52"/>
                <a:gd name="T29" fmla="*/ 120 h 127"/>
                <a:gd name="T30" fmla="*/ 14 w 52"/>
                <a:gd name="T31" fmla="*/ 114 h 127"/>
                <a:gd name="T32" fmla="*/ 11 w 52"/>
                <a:gd name="T33" fmla="*/ 109 h 127"/>
                <a:gd name="T34" fmla="*/ 11 w 52"/>
                <a:gd name="T35" fmla="*/ 45 h 127"/>
                <a:gd name="T36" fmla="*/ 0 w 52"/>
                <a:gd name="T37" fmla="*/ 45 h 127"/>
                <a:gd name="T38" fmla="*/ 0 w 52"/>
                <a:gd name="T39" fmla="*/ 28 h 127"/>
                <a:gd name="T40" fmla="*/ 11 w 52"/>
                <a:gd name="T41" fmla="*/ 28 h 127"/>
                <a:gd name="T42" fmla="*/ 11 w 52"/>
                <a:gd name="T43" fmla="*/ 12 h 127"/>
                <a:gd name="T44" fmla="*/ 39 w 52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127">
                  <a:moveTo>
                    <a:pt x="39" y="0"/>
                  </a:moveTo>
                  <a:lnTo>
                    <a:pt x="39" y="28"/>
                  </a:lnTo>
                  <a:lnTo>
                    <a:pt x="52" y="28"/>
                  </a:lnTo>
                  <a:lnTo>
                    <a:pt x="52" y="45"/>
                  </a:lnTo>
                  <a:lnTo>
                    <a:pt x="39" y="45"/>
                  </a:lnTo>
                  <a:lnTo>
                    <a:pt x="39" y="106"/>
                  </a:lnTo>
                  <a:lnTo>
                    <a:pt x="40" y="107"/>
                  </a:lnTo>
                  <a:lnTo>
                    <a:pt x="43" y="109"/>
                  </a:lnTo>
                  <a:lnTo>
                    <a:pt x="51" y="109"/>
                  </a:lnTo>
                  <a:lnTo>
                    <a:pt x="51" y="125"/>
                  </a:lnTo>
                  <a:lnTo>
                    <a:pt x="48" y="125"/>
                  </a:lnTo>
                  <a:lnTo>
                    <a:pt x="43" y="127"/>
                  </a:lnTo>
                  <a:lnTo>
                    <a:pt x="37" y="127"/>
                  </a:lnTo>
                  <a:lnTo>
                    <a:pt x="26" y="124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1" y="109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6" name="Freeform 235"/>
            <p:cNvSpPr>
              <a:spLocks noEditPoints="1"/>
            </p:cNvSpPr>
            <p:nvPr userDrawn="1"/>
          </p:nvSpPr>
          <p:spPr bwMode="auto">
            <a:xfrm>
              <a:off x="7082" y="3065"/>
              <a:ext cx="27" cy="138"/>
            </a:xfrm>
            <a:custGeom>
              <a:avLst/>
              <a:gdLst>
                <a:gd name="T0" fmla="*/ 0 w 28"/>
                <a:gd name="T1" fmla="*/ 42 h 139"/>
                <a:gd name="T2" fmla="*/ 28 w 28"/>
                <a:gd name="T3" fmla="*/ 42 h 139"/>
                <a:gd name="T4" fmla="*/ 28 w 28"/>
                <a:gd name="T5" fmla="*/ 139 h 139"/>
                <a:gd name="T6" fmla="*/ 0 w 28"/>
                <a:gd name="T7" fmla="*/ 139 h 139"/>
                <a:gd name="T8" fmla="*/ 0 w 28"/>
                <a:gd name="T9" fmla="*/ 42 h 139"/>
                <a:gd name="T10" fmla="*/ 0 w 28"/>
                <a:gd name="T11" fmla="*/ 0 h 139"/>
                <a:gd name="T12" fmla="*/ 28 w 28"/>
                <a:gd name="T13" fmla="*/ 0 h 139"/>
                <a:gd name="T14" fmla="*/ 28 w 28"/>
                <a:gd name="T15" fmla="*/ 22 h 139"/>
                <a:gd name="T16" fmla="*/ 0 w 28"/>
                <a:gd name="T17" fmla="*/ 22 h 139"/>
                <a:gd name="T18" fmla="*/ 0 w 28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139">
                  <a:moveTo>
                    <a:pt x="0" y="42"/>
                  </a:moveTo>
                  <a:lnTo>
                    <a:pt x="28" y="42"/>
                  </a:lnTo>
                  <a:lnTo>
                    <a:pt x="28" y="139"/>
                  </a:lnTo>
                  <a:lnTo>
                    <a:pt x="0" y="139"/>
                  </a:lnTo>
                  <a:lnTo>
                    <a:pt x="0" y="42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7" name="Freeform 236"/>
            <p:cNvSpPr>
              <a:spLocks noEditPoints="1"/>
            </p:cNvSpPr>
            <p:nvPr userDrawn="1"/>
          </p:nvSpPr>
          <p:spPr bwMode="auto">
            <a:xfrm>
              <a:off x="7132" y="3103"/>
              <a:ext cx="77" cy="104"/>
            </a:xfrm>
            <a:custGeom>
              <a:avLst/>
              <a:gdLst>
                <a:gd name="T0" fmla="*/ 39 w 78"/>
                <a:gd name="T1" fmla="*/ 18 h 101"/>
                <a:gd name="T2" fmla="*/ 33 w 78"/>
                <a:gd name="T3" fmla="*/ 19 h 101"/>
                <a:gd name="T4" fmla="*/ 28 w 78"/>
                <a:gd name="T5" fmla="*/ 25 h 101"/>
                <a:gd name="T6" fmla="*/ 27 w 78"/>
                <a:gd name="T7" fmla="*/ 35 h 101"/>
                <a:gd name="T8" fmla="*/ 27 w 78"/>
                <a:gd name="T9" fmla="*/ 66 h 101"/>
                <a:gd name="T10" fmla="*/ 28 w 78"/>
                <a:gd name="T11" fmla="*/ 77 h 101"/>
                <a:gd name="T12" fmla="*/ 33 w 78"/>
                <a:gd name="T13" fmla="*/ 83 h 101"/>
                <a:gd name="T14" fmla="*/ 39 w 78"/>
                <a:gd name="T15" fmla="*/ 84 h 101"/>
                <a:gd name="T16" fmla="*/ 45 w 78"/>
                <a:gd name="T17" fmla="*/ 83 h 101"/>
                <a:gd name="T18" fmla="*/ 49 w 78"/>
                <a:gd name="T19" fmla="*/ 77 h 101"/>
                <a:gd name="T20" fmla="*/ 50 w 78"/>
                <a:gd name="T21" fmla="*/ 66 h 101"/>
                <a:gd name="T22" fmla="*/ 52 w 78"/>
                <a:gd name="T23" fmla="*/ 48 h 101"/>
                <a:gd name="T24" fmla="*/ 50 w 78"/>
                <a:gd name="T25" fmla="*/ 35 h 101"/>
                <a:gd name="T26" fmla="*/ 49 w 78"/>
                <a:gd name="T27" fmla="*/ 25 h 101"/>
                <a:gd name="T28" fmla="*/ 46 w 78"/>
                <a:gd name="T29" fmla="*/ 19 h 101"/>
                <a:gd name="T30" fmla="*/ 39 w 78"/>
                <a:gd name="T31" fmla="*/ 18 h 101"/>
                <a:gd name="T32" fmla="*/ 39 w 78"/>
                <a:gd name="T33" fmla="*/ 0 h 101"/>
                <a:gd name="T34" fmla="*/ 55 w 78"/>
                <a:gd name="T35" fmla="*/ 2 h 101"/>
                <a:gd name="T36" fmla="*/ 66 w 78"/>
                <a:gd name="T37" fmla="*/ 7 h 101"/>
                <a:gd name="T38" fmla="*/ 72 w 78"/>
                <a:gd name="T39" fmla="*/ 15 h 101"/>
                <a:gd name="T40" fmla="*/ 77 w 78"/>
                <a:gd name="T41" fmla="*/ 25 h 101"/>
                <a:gd name="T42" fmla="*/ 78 w 78"/>
                <a:gd name="T43" fmla="*/ 37 h 101"/>
                <a:gd name="T44" fmla="*/ 78 w 78"/>
                <a:gd name="T45" fmla="*/ 63 h 101"/>
                <a:gd name="T46" fmla="*/ 77 w 78"/>
                <a:gd name="T47" fmla="*/ 76 h 101"/>
                <a:gd name="T48" fmla="*/ 72 w 78"/>
                <a:gd name="T49" fmla="*/ 87 h 101"/>
                <a:gd name="T50" fmla="*/ 64 w 78"/>
                <a:gd name="T51" fmla="*/ 94 h 101"/>
                <a:gd name="T52" fmla="*/ 55 w 78"/>
                <a:gd name="T53" fmla="*/ 99 h 101"/>
                <a:gd name="T54" fmla="*/ 39 w 78"/>
                <a:gd name="T55" fmla="*/ 101 h 101"/>
                <a:gd name="T56" fmla="*/ 24 w 78"/>
                <a:gd name="T57" fmla="*/ 99 h 101"/>
                <a:gd name="T58" fmla="*/ 13 w 78"/>
                <a:gd name="T59" fmla="*/ 95 h 101"/>
                <a:gd name="T60" fmla="*/ 6 w 78"/>
                <a:gd name="T61" fmla="*/ 87 h 101"/>
                <a:gd name="T62" fmla="*/ 2 w 78"/>
                <a:gd name="T63" fmla="*/ 76 h 101"/>
                <a:gd name="T64" fmla="*/ 0 w 78"/>
                <a:gd name="T65" fmla="*/ 63 h 101"/>
                <a:gd name="T66" fmla="*/ 0 w 78"/>
                <a:gd name="T67" fmla="*/ 36 h 101"/>
                <a:gd name="T68" fmla="*/ 2 w 78"/>
                <a:gd name="T69" fmla="*/ 25 h 101"/>
                <a:gd name="T70" fmla="*/ 6 w 78"/>
                <a:gd name="T71" fmla="*/ 15 h 101"/>
                <a:gd name="T72" fmla="*/ 13 w 78"/>
                <a:gd name="T73" fmla="*/ 7 h 101"/>
                <a:gd name="T74" fmla="*/ 24 w 78"/>
                <a:gd name="T75" fmla="*/ 2 h 101"/>
                <a:gd name="T76" fmla="*/ 39 w 78"/>
                <a:gd name="T77" fmla="*/ 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01">
                  <a:moveTo>
                    <a:pt x="39" y="18"/>
                  </a:moveTo>
                  <a:lnTo>
                    <a:pt x="33" y="19"/>
                  </a:lnTo>
                  <a:lnTo>
                    <a:pt x="28" y="25"/>
                  </a:lnTo>
                  <a:lnTo>
                    <a:pt x="27" y="35"/>
                  </a:lnTo>
                  <a:lnTo>
                    <a:pt x="27" y="66"/>
                  </a:lnTo>
                  <a:lnTo>
                    <a:pt x="28" y="77"/>
                  </a:lnTo>
                  <a:lnTo>
                    <a:pt x="33" y="83"/>
                  </a:lnTo>
                  <a:lnTo>
                    <a:pt x="39" y="84"/>
                  </a:lnTo>
                  <a:lnTo>
                    <a:pt x="45" y="83"/>
                  </a:lnTo>
                  <a:lnTo>
                    <a:pt x="49" y="77"/>
                  </a:lnTo>
                  <a:lnTo>
                    <a:pt x="50" y="66"/>
                  </a:lnTo>
                  <a:lnTo>
                    <a:pt x="52" y="48"/>
                  </a:lnTo>
                  <a:lnTo>
                    <a:pt x="50" y="35"/>
                  </a:lnTo>
                  <a:lnTo>
                    <a:pt x="49" y="25"/>
                  </a:lnTo>
                  <a:lnTo>
                    <a:pt x="46" y="19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5" y="2"/>
                  </a:lnTo>
                  <a:lnTo>
                    <a:pt x="66" y="7"/>
                  </a:lnTo>
                  <a:lnTo>
                    <a:pt x="72" y="15"/>
                  </a:lnTo>
                  <a:lnTo>
                    <a:pt x="77" y="25"/>
                  </a:lnTo>
                  <a:lnTo>
                    <a:pt x="78" y="37"/>
                  </a:lnTo>
                  <a:lnTo>
                    <a:pt x="78" y="63"/>
                  </a:lnTo>
                  <a:lnTo>
                    <a:pt x="77" y="76"/>
                  </a:lnTo>
                  <a:lnTo>
                    <a:pt x="72" y="87"/>
                  </a:lnTo>
                  <a:lnTo>
                    <a:pt x="64" y="94"/>
                  </a:lnTo>
                  <a:lnTo>
                    <a:pt x="55" y="99"/>
                  </a:lnTo>
                  <a:lnTo>
                    <a:pt x="39" y="101"/>
                  </a:lnTo>
                  <a:lnTo>
                    <a:pt x="24" y="99"/>
                  </a:lnTo>
                  <a:lnTo>
                    <a:pt x="13" y="95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6" y="15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8" name="Freeform 237"/>
            <p:cNvSpPr>
              <a:spLocks/>
            </p:cNvSpPr>
            <p:nvPr userDrawn="1"/>
          </p:nvSpPr>
          <p:spPr bwMode="auto">
            <a:xfrm>
              <a:off x="7228" y="3103"/>
              <a:ext cx="77" cy="100"/>
            </a:xfrm>
            <a:custGeom>
              <a:avLst/>
              <a:gdLst>
                <a:gd name="T0" fmla="*/ 50 w 76"/>
                <a:gd name="T1" fmla="*/ 0 h 99"/>
                <a:gd name="T2" fmla="*/ 63 w 76"/>
                <a:gd name="T3" fmla="*/ 3 h 99"/>
                <a:gd name="T4" fmla="*/ 72 w 76"/>
                <a:gd name="T5" fmla="*/ 10 h 99"/>
                <a:gd name="T6" fmla="*/ 76 w 76"/>
                <a:gd name="T7" fmla="*/ 21 h 99"/>
                <a:gd name="T8" fmla="*/ 76 w 76"/>
                <a:gd name="T9" fmla="*/ 99 h 99"/>
                <a:gd name="T10" fmla="*/ 48 w 76"/>
                <a:gd name="T11" fmla="*/ 99 h 99"/>
                <a:gd name="T12" fmla="*/ 48 w 76"/>
                <a:gd name="T13" fmla="*/ 28 h 99"/>
                <a:gd name="T14" fmla="*/ 47 w 76"/>
                <a:gd name="T15" fmla="*/ 25 h 99"/>
                <a:gd name="T16" fmla="*/ 46 w 76"/>
                <a:gd name="T17" fmla="*/ 21 h 99"/>
                <a:gd name="T18" fmla="*/ 41 w 76"/>
                <a:gd name="T19" fmla="*/ 17 h 99"/>
                <a:gd name="T20" fmla="*/ 37 w 76"/>
                <a:gd name="T21" fmla="*/ 17 h 99"/>
                <a:gd name="T22" fmla="*/ 29 w 76"/>
                <a:gd name="T23" fmla="*/ 21 h 99"/>
                <a:gd name="T24" fmla="*/ 29 w 76"/>
                <a:gd name="T25" fmla="*/ 25 h 99"/>
                <a:gd name="T26" fmla="*/ 28 w 76"/>
                <a:gd name="T27" fmla="*/ 28 h 99"/>
                <a:gd name="T28" fmla="*/ 28 w 76"/>
                <a:gd name="T29" fmla="*/ 99 h 99"/>
                <a:gd name="T30" fmla="*/ 0 w 76"/>
                <a:gd name="T31" fmla="*/ 99 h 99"/>
                <a:gd name="T32" fmla="*/ 0 w 76"/>
                <a:gd name="T33" fmla="*/ 2 h 99"/>
                <a:gd name="T34" fmla="*/ 28 w 76"/>
                <a:gd name="T35" fmla="*/ 2 h 99"/>
                <a:gd name="T36" fmla="*/ 28 w 76"/>
                <a:gd name="T37" fmla="*/ 13 h 99"/>
                <a:gd name="T38" fmla="*/ 30 w 76"/>
                <a:gd name="T39" fmla="*/ 8 h 99"/>
                <a:gd name="T40" fmla="*/ 35 w 76"/>
                <a:gd name="T41" fmla="*/ 6 h 99"/>
                <a:gd name="T42" fmla="*/ 37 w 76"/>
                <a:gd name="T43" fmla="*/ 3 h 99"/>
                <a:gd name="T44" fmla="*/ 44 w 76"/>
                <a:gd name="T45" fmla="*/ 2 h 99"/>
                <a:gd name="T46" fmla="*/ 50 w 76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" h="99">
                  <a:moveTo>
                    <a:pt x="50" y="0"/>
                  </a:moveTo>
                  <a:lnTo>
                    <a:pt x="63" y="3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76" y="99"/>
                  </a:lnTo>
                  <a:lnTo>
                    <a:pt x="48" y="99"/>
                  </a:lnTo>
                  <a:lnTo>
                    <a:pt x="48" y="28"/>
                  </a:lnTo>
                  <a:lnTo>
                    <a:pt x="47" y="25"/>
                  </a:lnTo>
                  <a:lnTo>
                    <a:pt x="46" y="21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0" y="2"/>
                  </a:lnTo>
                  <a:lnTo>
                    <a:pt x="28" y="2"/>
                  </a:lnTo>
                  <a:lnTo>
                    <a:pt x="28" y="13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49" name="Freeform 238"/>
            <p:cNvSpPr>
              <a:spLocks/>
            </p:cNvSpPr>
            <p:nvPr userDrawn="1"/>
          </p:nvSpPr>
          <p:spPr bwMode="auto">
            <a:xfrm>
              <a:off x="8027" y="2063"/>
              <a:ext cx="1236" cy="1535"/>
            </a:xfrm>
            <a:custGeom>
              <a:avLst/>
              <a:gdLst>
                <a:gd name="T0" fmla="*/ 682 w 1234"/>
                <a:gd name="T1" fmla="*/ 3 h 1535"/>
                <a:gd name="T2" fmla="*/ 807 w 1234"/>
                <a:gd name="T3" fmla="*/ 21 h 1535"/>
                <a:gd name="T4" fmla="*/ 917 w 1234"/>
                <a:gd name="T5" fmla="*/ 58 h 1535"/>
                <a:gd name="T6" fmla="*/ 1007 w 1234"/>
                <a:gd name="T7" fmla="*/ 118 h 1535"/>
                <a:gd name="T8" fmla="*/ 1079 w 1234"/>
                <a:gd name="T9" fmla="*/ 198 h 1535"/>
                <a:gd name="T10" fmla="*/ 1130 w 1234"/>
                <a:gd name="T11" fmla="*/ 292 h 1535"/>
                <a:gd name="T12" fmla="*/ 1175 w 1234"/>
                <a:gd name="T13" fmla="*/ 410 h 1535"/>
                <a:gd name="T14" fmla="*/ 1209 w 1234"/>
                <a:gd name="T15" fmla="*/ 546 h 1535"/>
                <a:gd name="T16" fmla="*/ 1230 w 1234"/>
                <a:gd name="T17" fmla="*/ 692 h 1535"/>
                <a:gd name="T18" fmla="*/ 1230 w 1234"/>
                <a:gd name="T19" fmla="*/ 851 h 1535"/>
                <a:gd name="T20" fmla="*/ 1204 w 1234"/>
                <a:gd name="T21" fmla="*/ 1015 h 1535"/>
                <a:gd name="T22" fmla="*/ 1161 w 1234"/>
                <a:gd name="T23" fmla="*/ 1164 h 1535"/>
                <a:gd name="T24" fmla="*/ 1108 w 1234"/>
                <a:gd name="T25" fmla="*/ 1287 h 1535"/>
                <a:gd name="T26" fmla="*/ 1046 w 1234"/>
                <a:gd name="T27" fmla="*/ 1379 h 1535"/>
                <a:gd name="T28" fmla="*/ 962 w 1234"/>
                <a:gd name="T29" fmla="*/ 1450 h 1535"/>
                <a:gd name="T30" fmla="*/ 864 w 1234"/>
                <a:gd name="T31" fmla="*/ 1498 h 1535"/>
                <a:gd name="T32" fmla="*/ 745 w 1234"/>
                <a:gd name="T33" fmla="*/ 1525 h 1535"/>
                <a:gd name="T34" fmla="*/ 618 w 1234"/>
                <a:gd name="T35" fmla="*/ 1535 h 1535"/>
                <a:gd name="T36" fmla="*/ 551 w 1234"/>
                <a:gd name="T37" fmla="*/ 1532 h 1535"/>
                <a:gd name="T38" fmla="*/ 426 w 1234"/>
                <a:gd name="T39" fmla="*/ 1513 h 1535"/>
                <a:gd name="T40" fmla="*/ 317 w 1234"/>
                <a:gd name="T41" fmla="*/ 1477 h 1535"/>
                <a:gd name="T42" fmla="*/ 227 w 1234"/>
                <a:gd name="T43" fmla="*/ 1417 h 1535"/>
                <a:gd name="T44" fmla="*/ 155 w 1234"/>
                <a:gd name="T45" fmla="*/ 1337 h 1535"/>
                <a:gd name="T46" fmla="*/ 97 w 1234"/>
                <a:gd name="T47" fmla="*/ 1230 h 1535"/>
                <a:gd name="T48" fmla="*/ 49 w 1234"/>
                <a:gd name="T49" fmla="*/ 1092 h 1535"/>
                <a:gd name="T50" fmla="*/ 13 w 1234"/>
                <a:gd name="T51" fmla="*/ 935 h 1535"/>
                <a:gd name="T52" fmla="*/ 0 w 1234"/>
                <a:gd name="T53" fmla="*/ 768 h 1535"/>
                <a:gd name="T54" fmla="*/ 13 w 1234"/>
                <a:gd name="T55" fmla="*/ 600 h 1535"/>
                <a:gd name="T56" fmla="*/ 49 w 1234"/>
                <a:gd name="T57" fmla="*/ 442 h 1535"/>
                <a:gd name="T58" fmla="*/ 97 w 1234"/>
                <a:gd name="T59" fmla="*/ 304 h 1535"/>
                <a:gd name="T60" fmla="*/ 155 w 1234"/>
                <a:gd name="T61" fmla="*/ 198 h 1535"/>
                <a:gd name="T62" fmla="*/ 227 w 1234"/>
                <a:gd name="T63" fmla="*/ 118 h 1535"/>
                <a:gd name="T64" fmla="*/ 317 w 1234"/>
                <a:gd name="T65" fmla="*/ 58 h 1535"/>
                <a:gd name="T66" fmla="*/ 427 w 1234"/>
                <a:gd name="T67" fmla="*/ 21 h 1535"/>
                <a:gd name="T68" fmla="*/ 552 w 1234"/>
                <a:gd name="T69" fmla="*/ 3 h 15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34" h="1535">
                  <a:moveTo>
                    <a:pt x="617" y="0"/>
                  </a:moveTo>
                  <a:lnTo>
                    <a:pt x="682" y="3"/>
                  </a:lnTo>
                  <a:lnTo>
                    <a:pt x="745" y="10"/>
                  </a:lnTo>
                  <a:lnTo>
                    <a:pt x="807" y="21"/>
                  </a:lnTo>
                  <a:lnTo>
                    <a:pt x="867" y="36"/>
                  </a:lnTo>
                  <a:lnTo>
                    <a:pt x="917" y="58"/>
                  </a:lnTo>
                  <a:lnTo>
                    <a:pt x="963" y="85"/>
                  </a:lnTo>
                  <a:lnTo>
                    <a:pt x="1007" y="118"/>
                  </a:lnTo>
                  <a:lnTo>
                    <a:pt x="1046" y="156"/>
                  </a:lnTo>
                  <a:lnTo>
                    <a:pt x="1079" y="198"/>
                  </a:lnTo>
                  <a:lnTo>
                    <a:pt x="1105" y="241"/>
                  </a:lnTo>
                  <a:lnTo>
                    <a:pt x="1130" y="292"/>
                  </a:lnTo>
                  <a:lnTo>
                    <a:pt x="1153" y="348"/>
                  </a:lnTo>
                  <a:lnTo>
                    <a:pt x="1175" y="410"/>
                  </a:lnTo>
                  <a:lnTo>
                    <a:pt x="1194" y="476"/>
                  </a:lnTo>
                  <a:lnTo>
                    <a:pt x="1209" y="546"/>
                  </a:lnTo>
                  <a:lnTo>
                    <a:pt x="1222" y="618"/>
                  </a:lnTo>
                  <a:lnTo>
                    <a:pt x="1230" y="692"/>
                  </a:lnTo>
                  <a:lnTo>
                    <a:pt x="1234" y="768"/>
                  </a:lnTo>
                  <a:lnTo>
                    <a:pt x="1230" y="851"/>
                  </a:lnTo>
                  <a:lnTo>
                    <a:pt x="1219" y="935"/>
                  </a:lnTo>
                  <a:lnTo>
                    <a:pt x="1204" y="1015"/>
                  </a:lnTo>
                  <a:lnTo>
                    <a:pt x="1185" y="1092"/>
                  </a:lnTo>
                  <a:lnTo>
                    <a:pt x="1161" y="1164"/>
                  </a:lnTo>
                  <a:lnTo>
                    <a:pt x="1137" y="1230"/>
                  </a:lnTo>
                  <a:lnTo>
                    <a:pt x="1108" y="1287"/>
                  </a:lnTo>
                  <a:lnTo>
                    <a:pt x="1079" y="1337"/>
                  </a:lnTo>
                  <a:lnTo>
                    <a:pt x="1046" y="1379"/>
                  </a:lnTo>
                  <a:lnTo>
                    <a:pt x="1006" y="1417"/>
                  </a:lnTo>
                  <a:lnTo>
                    <a:pt x="962" y="1450"/>
                  </a:lnTo>
                  <a:lnTo>
                    <a:pt x="915" y="1477"/>
                  </a:lnTo>
                  <a:lnTo>
                    <a:pt x="864" y="1498"/>
                  </a:lnTo>
                  <a:lnTo>
                    <a:pt x="805" y="1514"/>
                  </a:lnTo>
                  <a:lnTo>
                    <a:pt x="745" y="1525"/>
                  </a:lnTo>
                  <a:lnTo>
                    <a:pt x="683" y="1532"/>
                  </a:lnTo>
                  <a:lnTo>
                    <a:pt x="618" y="1535"/>
                  </a:lnTo>
                  <a:lnTo>
                    <a:pt x="616" y="1535"/>
                  </a:lnTo>
                  <a:lnTo>
                    <a:pt x="551" y="1532"/>
                  </a:lnTo>
                  <a:lnTo>
                    <a:pt x="488" y="1525"/>
                  </a:lnTo>
                  <a:lnTo>
                    <a:pt x="426" y="1513"/>
                  </a:lnTo>
                  <a:lnTo>
                    <a:pt x="367" y="1498"/>
                  </a:lnTo>
                  <a:lnTo>
                    <a:pt x="317" y="1477"/>
                  </a:lnTo>
                  <a:lnTo>
                    <a:pt x="271" y="1450"/>
                  </a:lnTo>
                  <a:lnTo>
                    <a:pt x="227" y="1417"/>
                  </a:lnTo>
                  <a:lnTo>
                    <a:pt x="188" y="1379"/>
                  </a:lnTo>
                  <a:lnTo>
                    <a:pt x="155" y="1337"/>
                  </a:lnTo>
                  <a:lnTo>
                    <a:pt x="126" y="1287"/>
                  </a:lnTo>
                  <a:lnTo>
                    <a:pt x="97" y="1230"/>
                  </a:lnTo>
                  <a:lnTo>
                    <a:pt x="71" y="1164"/>
                  </a:lnTo>
                  <a:lnTo>
                    <a:pt x="49" y="1092"/>
                  </a:lnTo>
                  <a:lnTo>
                    <a:pt x="29" y="1015"/>
                  </a:lnTo>
                  <a:lnTo>
                    <a:pt x="13" y="935"/>
                  </a:lnTo>
                  <a:lnTo>
                    <a:pt x="4" y="851"/>
                  </a:lnTo>
                  <a:lnTo>
                    <a:pt x="0" y="768"/>
                  </a:lnTo>
                  <a:lnTo>
                    <a:pt x="4" y="684"/>
                  </a:lnTo>
                  <a:lnTo>
                    <a:pt x="13" y="600"/>
                  </a:lnTo>
                  <a:lnTo>
                    <a:pt x="29" y="519"/>
                  </a:lnTo>
                  <a:lnTo>
                    <a:pt x="49" y="442"/>
                  </a:lnTo>
                  <a:lnTo>
                    <a:pt x="71" y="370"/>
                  </a:lnTo>
                  <a:lnTo>
                    <a:pt x="97" y="304"/>
                  </a:lnTo>
                  <a:lnTo>
                    <a:pt x="126" y="246"/>
                  </a:lnTo>
                  <a:lnTo>
                    <a:pt x="155" y="198"/>
                  </a:lnTo>
                  <a:lnTo>
                    <a:pt x="188" y="156"/>
                  </a:lnTo>
                  <a:lnTo>
                    <a:pt x="227" y="118"/>
                  </a:lnTo>
                  <a:lnTo>
                    <a:pt x="271" y="85"/>
                  </a:lnTo>
                  <a:lnTo>
                    <a:pt x="317" y="58"/>
                  </a:lnTo>
                  <a:lnTo>
                    <a:pt x="367" y="36"/>
                  </a:lnTo>
                  <a:lnTo>
                    <a:pt x="427" y="21"/>
                  </a:lnTo>
                  <a:lnTo>
                    <a:pt x="489" y="10"/>
                  </a:lnTo>
                  <a:lnTo>
                    <a:pt x="552" y="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0" name="Freeform 239"/>
            <p:cNvSpPr>
              <a:spLocks/>
            </p:cNvSpPr>
            <p:nvPr userDrawn="1"/>
          </p:nvSpPr>
          <p:spPr bwMode="auto">
            <a:xfrm>
              <a:off x="8073" y="2082"/>
              <a:ext cx="1140" cy="1497"/>
            </a:xfrm>
            <a:custGeom>
              <a:avLst/>
              <a:gdLst>
                <a:gd name="T0" fmla="*/ 642 w 1141"/>
                <a:gd name="T1" fmla="*/ 3 h 1493"/>
                <a:gd name="T2" fmla="*/ 779 w 1141"/>
                <a:gd name="T3" fmla="*/ 26 h 1493"/>
                <a:gd name="T4" fmla="*/ 876 w 1141"/>
                <a:gd name="T5" fmla="*/ 64 h 1493"/>
                <a:gd name="T6" fmla="*/ 954 w 1141"/>
                <a:gd name="T7" fmla="*/ 126 h 1493"/>
                <a:gd name="T8" fmla="*/ 1017 w 1141"/>
                <a:gd name="T9" fmla="*/ 210 h 1493"/>
                <a:gd name="T10" fmla="*/ 1061 w 1141"/>
                <a:gd name="T11" fmla="*/ 306 h 1493"/>
                <a:gd name="T12" fmla="*/ 1097 w 1141"/>
                <a:gd name="T13" fmla="*/ 418 h 1493"/>
                <a:gd name="T14" fmla="*/ 1124 w 1141"/>
                <a:gd name="T15" fmla="*/ 547 h 1493"/>
                <a:gd name="T16" fmla="*/ 1140 w 1141"/>
                <a:gd name="T17" fmla="*/ 682 h 1493"/>
                <a:gd name="T18" fmla="*/ 1140 w 1141"/>
                <a:gd name="T19" fmla="*/ 811 h 1493"/>
                <a:gd name="T20" fmla="*/ 1124 w 1141"/>
                <a:gd name="T21" fmla="*/ 946 h 1493"/>
                <a:gd name="T22" fmla="*/ 1097 w 1141"/>
                <a:gd name="T23" fmla="*/ 1075 h 1493"/>
                <a:gd name="T24" fmla="*/ 1061 w 1141"/>
                <a:gd name="T25" fmla="*/ 1187 h 1493"/>
                <a:gd name="T26" fmla="*/ 1017 w 1141"/>
                <a:gd name="T27" fmla="*/ 1283 h 1493"/>
                <a:gd name="T28" fmla="*/ 954 w 1141"/>
                <a:gd name="T29" fmla="*/ 1367 h 1493"/>
                <a:gd name="T30" fmla="*/ 876 w 1141"/>
                <a:gd name="T31" fmla="*/ 1427 h 1493"/>
                <a:gd name="T32" fmla="*/ 779 w 1141"/>
                <a:gd name="T33" fmla="*/ 1467 h 1493"/>
                <a:gd name="T34" fmla="*/ 642 w 1141"/>
                <a:gd name="T35" fmla="*/ 1490 h 1493"/>
                <a:gd name="T36" fmla="*/ 499 w 1141"/>
                <a:gd name="T37" fmla="*/ 1490 h 1493"/>
                <a:gd name="T38" fmla="*/ 362 w 1141"/>
                <a:gd name="T39" fmla="*/ 1467 h 1493"/>
                <a:gd name="T40" fmla="*/ 265 w 1141"/>
                <a:gd name="T41" fmla="*/ 1427 h 1493"/>
                <a:gd name="T42" fmla="*/ 187 w 1141"/>
                <a:gd name="T43" fmla="*/ 1367 h 1493"/>
                <a:gd name="T44" fmla="*/ 124 w 1141"/>
                <a:gd name="T45" fmla="*/ 1283 h 1493"/>
                <a:gd name="T46" fmla="*/ 80 w 1141"/>
                <a:gd name="T47" fmla="*/ 1187 h 1493"/>
                <a:gd name="T48" fmla="*/ 44 w 1141"/>
                <a:gd name="T49" fmla="*/ 1075 h 1493"/>
                <a:gd name="T50" fmla="*/ 17 w 1141"/>
                <a:gd name="T51" fmla="*/ 946 h 1493"/>
                <a:gd name="T52" fmla="*/ 1 w 1141"/>
                <a:gd name="T53" fmla="*/ 811 h 1493"/>
                <a:gd name="T54" fmla="*/ 1 w 1141"/>
                <a:gd name="T55" fmla="*/ 682 h 1493"/>
                <a:gd name="T56" fmla="*/ 17 w 1141"/>
                <a:gd name="T57" fmla="*/ 547 h 1493"/>
                <a:gd name="T58" fmla="*/ 44 w 1141"/>
                <a:gd name="T59" fmla="*/ 418 h 1493"/>
                <a:gd name="T60" fmla="*/ 80 w 1141"/>
                <a:gd name="T61" fmla="*/ 306 h 1493"/>
                <a:gd name="T62" fmla="*/ 124 w 1141"/>
                <a:gd name="T63" fmla="*/ 210 h 1493"/>
                <a:gd name="T64" fmla="*/ 187 w 1141"/>
                <a:gd name="T65" fmla="*/ 126 h 1493"/>
                <a:gd name="T66" fmla="*/ 265 w 1141"/>
                <a:gd name="T67" fmla="*/ 64 h 1493"/>
                <a:gd name="T68" fmla="*/ 362 w 1141"/>
                <a:gd name="T69" fmla="*/ 26 h 1493"/>
                <a:gd name="T70" fmla="*/ 499 w 1141"/>
                <a:gd name="T71" fmla="*/ 3 h 14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1" h="1493">
                  <a:moveTo>
                    <a:pt x="571" y="0"/>
                  </a:moveTo>
                  <a:lnTo>
                    <a:pt x="642" y="3"/>
                  </a:lnTo>
                  <a:lnTo>
                    <a:pt x="711" y="11"/>
                  </a:lnTo>
                  <a:lnTo>
                    <a:pt x="779" y="26"/>
                  </a:lnTo>
                  <a:lnTo>
                    <a:pt x="830" y="42"/>
                  </a:lnTo>
                  <a:lnTo>
                    <a:pt x="876" y="64"/>
                  </a:lnTo>
                  <a:lnTo>
                    <a:pt x="917" y="92"/>
                  </a:lnTo>
                  <a:lnTo>
                    <a:pt x="954" y="126"/>
                  </a:lnTo>
                  <a:lnTo>
                    <a:pt x="987" y="166"/>
                  </a:lnTo>
                  <a:lnTo>
                    <a:pt x="1017" y="210"/>
                  </a:lnTo>
                  <a:lnTo>
                    <a:pt x="1042" y="261"/>
                  </a:lnTo>
                  <a:lnTo>
                    <a:pt x="1061" y="306"/>
                  </a:lnTo>
                  <a:lnTo>
                    <a:pt x="1079" y="359"/>
                  </a:lnTo>
                  <a:lnTo>
                    <a:pt x="1097" y="418"/>
                  </a:lnTo>
                  <a:lnTo>
                    <a:pt x="1112" y="481"/>
                  </a:lnTo>
                  <a:lnTo>
                    <a:pt x="1124" y="547"/>
                  </a:lnTo>
                  <a:lnTo>
                    <a:pt x="1134" y="615"/>
                  </a:lnTo>
                  <a:lnTo>
                    <a:pt x="1140" y="682"/>
                  </a:lnTo>
                  <a:lnTo>
                    <a:pt x="1141" y="747"/>
                  </a:lnTo>
                  <a:lnTo>
                    <a:pt x="1140" y="811"/>
                  </a:lnTo>
                  <a:lnTo>
                    <a:pt x="1134" y="879"/>
                  </a:lnTo>
                  <a:lnTo>
                    <a:pt x="1124" y="946"/>
                  </a:lnTo>
                  <a:lnTo>
                    <a:pt x="1112" y="1012"/>
                  </a:lnTo>
                  <a:lnTo>
                    <a:pt x="1097" y="1075"/>
                  </a:lnTo>
                  <a:lnTo>
                    <a:pt x="1079" y="1133"/>
                  </a:lnTo>
                  <a:lnTo>
                    <a:pt x="1061" y="1187"/>
                  </a:lnTo>
                  <a:lnTo>
                    <a:pt x="1042" y="1232"/>
                  </a:lnTo>
                  <a:lnTo>
                    <a:pt x="1017" y="1283"/>
                  </a:lnTo>
                  <a:lnTo>
                    <a:pt x="987" y="1327"/>
                  </a:lnTo>
                  <a:lnTo>
                    <a:pt x="954" y="1367"/>
                  </a:lnTo>
                  <a:lnTo>
                    <a:pt x="917" y="1400"/>
                  </a:lnTo>
                  <a:lnTo>
                    <a:pt x="876" y="1427"/>
                  </a:lnTo>
                  <a:lnTo>
                    <a:pt x="830" y="1449"/>
                  </a:lnTo>
                  <a:lnTo>
                    <a:pt x="779" y="1467"/>
                  </a:lnTo>
                  <a:lnTo>
                    <a:pt x="711" y="1481"/>
                  </a:lnTo>
                  <a:lnTo>
                    <a:pt x="642" y="1490"/>
                  </a:lnTo>
                  <a:lnTo>
                    <a:pt x="571" y="1493"/>
                  </a:lnTo>
                  <a:lnTo>
                    <a:pt x="499" y="1490"/>
                  </a:lnTo>
                  <a:lnTo>
                    <a:pt x="430" y="1481"/>
                  </a:lnTo>
                  <a:lnTo>
                    <a:pt x="362" y="1467"/>
                  </a:lnTo>
                  <a:lnTo>
                    <a:pt x="311" y="1449"/>
                  </a:lnTo>
                  <a:lnTo>
                    <a:pt x="265" y="1427"/>
                  </a:lnTo>
                  <a:lnTo>
                    <a:pt x="224" y="1400"/>
                  </a:lnTo>
                  <a:lnTo>
                    <a:pt x="187" y="1367"/>
                  </a:lnTo>
                  <a:lnTo>
                    <a:pt x="154" y="1327"/>
                  </a:lnTo>
                  <a:lnTo>
                    <a:pt x="124" y="1283"/>
                  </a:lnTo>
                  <a:lnTo>
                    <a:pt x="99" y="1232"/>
                  </a:lnTo>
                  <a:lnTo>
                    <a:pt x="80" y="1187"/>
                  </a:lnTo>
                  <a:lnTo>
                    <a:pt x="62" y="1133"/>
                  </a:lnTo>
                  <a:lnTo>
                    <a:pt x="44" y="1075"/>
                  </a:lnTo>
                  <a:lnTo>
                    <a:pt x="29" y="1012"/>
                  </a:lnTo>
                  <a:lnTo>
                    <a:pt x="17" y="946"/>
                  </a:lnTo>
                  <a:lnTo>
                    <a:pt x="7" y="879"/>
                  </a:lnTo>
                  <a:lnTo>
                    <a:pt x="1" y="811"/>
                  </a:lnTo>
                  <a:lnTo>
                    <a:pt x="0" y="747"/>
                  </a:lnTo>
                  <a:lnTo>
                    <a:pt x="1" y="682"/>
                  </a:lnTo>
                  <a:lnTo>
                    <a:pt x="7" y="615"/>
                  </a:lnTo>
                  <a:lnTo>
                    <a:pt x="17" y="547"/>
                  </a:lnTo>
                  <a:lnTo>
                    <a:pt x="29" y="481"/>
                  </a:lnTo>
                  <a:lnTo>
                    <a:pt x="44" y="418"/>
                  </a:lnTo>
                  <a:lnTo>
                    <a:pt x="62" y="359"/>
                  </a:lnTo>
                  <a:lnTo>
                    <a:pt x="80" y="306"/>
                  </a:lnTo>
                  <a:lnTo>
                    <a:pt x="99" y="261"/>
                  </a:lnTo>
                  <a:lnTo>
                    <a:pt x="124" y="210"/>
                  </a:lnTo>
                  <a:lnTo>
                    <a:pt x="154" y="166"/>
                  </a:lnTo>
                  <a:lnTo>
                    <a:pt x="187" y="126"/>
                  </a:lnTo>
                  <a:lnTo>
                    <a:pt x="224" y="92"/>
                  </a:lnTo>
                  <a:lnTo>
                    <a:pt x="265" y="64"/>
                  </a:lnTo>
                  <a:lnTo>
                    <a:pt x="311" y="42"/>
                  </a:lnTo>
                  <a:lnTo>
                    <a:pt x="362" y="26"/>
                  </a:lnTo>
                  <a:lnTo>
                    <a:pt x="430" y="11"/>
                  </a:lnTo>
                  <a:lnTo>
                    <a:pt x="499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1" name="Freeform 240"/>
            <p:cNvSpPr>
              <a:spLocks/>
            </p:cNvSpPr>
            <p:nvPr userDrawn="1"/>
          </p:nvSpPr>
          <p:spPr bwMode="auto">
            <a:xfrm>
              <a:off x="8254" y="2266"/>
              <a:ext cx="780" cy="1128"/>
            </a:xfrm>
            <a:custGeom>
              <a:avLst/>
              <a:gdLst>
                <a:gd name="T0" fmla="*/ 389 w 780"/>
                <a:gd name="T1" fmla="*/ 0 h 1131"/>
                <a:gd name="T2" fmla="*/ 391 w 780"/>
                <a:gd name="T3" fmla="*/ 0 h 1131"/>
                <a:gd name="T4" fmla="*/ 450 w 780"/>
                <a:gd name="T5" fmla="*/ 3 h 1131"/>
                <a:gd name="T6" fmla="*/ 508 w 780"/>
                <a:gd name="T7" fmla="*/ 11 h 1131"/>
                <a:gd name="T8" fmla="*/ 563 w 780"/>
                <a:gd name="T9" fmla="*/ 24 h 1131"/>
                <a:gd name="T10" fmla="*/ 597 w 780"/>
                <a:gd name="T11" fmla="*/ 36 h 1131"/>
                <a:gd name="T12" fmla="*/ 628 w 780"/>
                <a:gd name="T13" fmla="*/ 54 h 1131"/>
                <a:gd name="T14" fmla="*/ 654 w 780"/>
                <a:gd name="T15" fmla="*/ 76 h 1131"/>
                <a:gd name="T16" fmla="*/ 676 w 780"/>
                <a:gd name="T17" fmla="*/ 103 h 1131"/>
                <a:gd name="T18" fmla="*/ 694 w 780"/>
                <a:gd name="T19" fmla="*/ 134 h 1131"/>
                <a:gd name="T20" fmla="*/ 714 w 780"/>
                <a:gd name="T21" fmla="*/ 185 h 1131"/>
                <a:gd name="T22" fmla="*/ 734 w 780"/>
                <a:gd name="T23" fmla="*/ 241 h 1131"/>
                <a:gd name="T24" fmla="*/ 750 w 780"/>
                <a:gd name="T25" fmla="*/ 301 h 1131"/>
                <a:gd name="T26" fmla="*/ 762 w 780"/>
                <a:gd name="T27" fmla="*/ 365 h 1131"/>
                <a:gd name="T28" fmla="*/ 772 w 780"/>
                <a:gd name="T29" fmla="*/ 431 h 1131"/>
                <a:gd name="T30" fmla="*/ 779 w 780"/>
                <a:gd name="T31" fmla="*/ 498 h 1131"/>
                <a:gd name="T32" fmla="*/ 780 w 780"/>
                <a:gd name="T33" fmla="*/ 566 h 1131"/>
                <a:gd name="T34" fmla="*/ 779 w 780"/>
                <a:gd name="T35" fmla="*/ 633 h 1131"/>
                <a:gd name="T36" fmla="*/ 772 w 780"/>
                <a:gd name="T37" fmla="*/ 700 h 1131"/>
                <a:gd name="T38" fmla="*/ 762 w 780"/>
                <a:gd name="T39" fmla="*/ 766 h 1131"/>
                <a:gd name="T40" fmla="*/ 750 w 780"/>
                <a:gd name="T41" fmla="*/ 830 h 1131"/>
                <a:gd name="T42" fmla="*/ 734 w 780"/>
                <a:gd name="T43" fmla="*/ 890 h 1131"/>
                <a:gd name="T44" fmla="*/ 714 w 780"/>
                <a:gd name="T45" fmla="*/ 945 h 1131"/>
                <a:gd name="T46" fmla="*/ 694 w 780"/>
                <a:gd name="T47" fmla="*/ 996 h 1131"/>
                <a:gd name="T48" fmla="*/ 676 w 780"/>
                <a:gd name="T49" fmla="*/ 1028 h 1131"/>
                <a:gd name="T50" fmla="*/ 654 w 780"/>
                <a:gd name="T51" fmla="*/ 1054 h 1131"/>
                <a:gd name="T52" fmla="*/ 628 w 780"/>
                <a:gd name="T53" fmla="*/ 1077 h 1131"/>
                <a:gd name="T54" fmla="*/ 597 w 780"/>
                <a:gd name="T55" fmla="*/ 1095 h 1131"/>
                <a:gd name="T56" fmla="*/ 563 w 780"/>
                <a:gd name="T57" fmla="*/ 1107 h 1131"/>
                <a:gd name="T58" fmla="*/ 508 w 780"/>
                <a:gd name="T59" fmla="*/ 1120 h 1131"/>
                <a:gd name="T60" fmla="*/ 450 w 780"/>
                <a:gd name="T61" fmla="*/ 1128 h 1131"/>
                <a:gd name="T62" fmla="*/ 391 w 780"/>
                <a:gd name="T63" fmla="*/ 1131 h 1131"/>
                <a:gd name="T64" fmla="*/ 389 w 780"/>
                <a:gd name="T65" fmla="*/ 1131 h 1131"/>
                <a:gd name="T66" fmla="*/ 329 w 780"/>
                <a:gd name="T67" fmla="*/ 1128 h 1131"/>
                <a:gd name="T68" fmla="*/ 272 w 780"/>
                <a:gd name="T69" fmla="*/ 1120 h 1131"/>
                <a:gd name="T70" fmla="*/ 215 w 780"/>
                <a:gd name="T71" fmla="*/ 1107 h 1131"/>
                <a:gd name="T72" fmla="*/ 182 w 780"/>
                <a:gd name="T73" fmla="*/ 1095 h 1131"/>
                <a:gd name="T74" fmla="*/ 152 w 780"/>
                <a:gd name="T75" fmla="*/ 1077 h 1131"/>
                <a:gd name="T76" fmla="*/ 125 w 780"/>
                <a:gd name="T77" fmla="*/ 1054 h 1131"/>
                <a:gd name="T78" fmla="*/ 103 w 780"/>
                <a:gd name="T79" fmla="*/ 1028 h 1131"/>
                <a:gd name="T80" fmla="*/ 86 w 780"/>
                <a:gd name="T81" fmla="*/ 996 h 1131"/>
                <a:gd name="T82" fmla="*/ 66 w 780"/>
                <a:gd name="T83" fmla="*/ 945 h 1131"/>
                <a:gd name="T84" fmla="*/ 46 w 780"/>
                <a:gd name="T85" fmla="*/ 890 h 1131"/>
                <a:gd name="T86" fmla="*/ 30 w 780"/>
                <a:gd name="T87" fmla="*/ 830 h 1131"/>
                <a:gd name="T88" fmla="*/ 17 w 780"/>
                <a:gd name="T89" fmla="*/ 766 h 1131"/>
                <a:gd name="T90" fmla="*/ 8 w 780"/>
                <a:gd name="T91" fmla="*/ 700 h 1131"/>
                <a:gd name="T92" fmla="*/ 1 w 780"/>
                <a:gd name="T93" fmla="*/ 633 h 1131"/>
                <a:gd name="T94" fmla="*/ 0 w 780"/>
                <a:gd name="T95" fmla="*/ 566 h 1131"/>
                <a:gd name="T96" fmla="*/ 1 w 780"/>
                <a:gd name="T97" fmla="*/ 498 h 1131"/>
                <a:gd name="T98" fmla="*/ 8 w 780"/>
                <a:gd name="T99" fmla="*/ 431 h 1131"/>
                <a:gd name="T100" fmla="*/ 17 w 780"/>
                <a:gd name="T101" fmla="*/ 365 h 1131"/>
                <a:gd name="T102" fmla="*/ 30 w 780"/>
                <a:gd name="T103" fmla="*/ 301 h 1131"/>
                <a:gd name="T104" fmla="*/ 46 w 780"/>
                <a:gd name="T105" fmla="*/ 241 h 1131"/>
                <a:gd name="T106" fmla="*/ 66 w 780"/>
                <a:gd name="T107" fmla="*/ 185 h 1131"/>
                <a:gd name="T108" fmla="*/ 86 w 780"/>
                <a:gd name="T109" fmla="*/ 134 h 1131"/>
                <a:gd name="T110" fmla="*/ 103 w 780"/>
                <a:gd name="T111" fmla="*/ 103 h 1131"/>
                <a:gd name="T112" fmla="*/ 125 w 780"/>
                <a:gd name="T113" fmla="*/ 76 h 1131"/>
                <a:gd name="T114" fmla="*/ 152 w 780"/>
                <a:gd name="T115" fmla="*/ 54 h 1131"/>
                <a:gd name="T116" fmla="*/ 182 w 780"/>
                <a:gd name="T117" fmla="*/ 36 h 1131"/>
                <a:gd name="T118" fmla="*/ 215 w 780"/>
                <a:gd name="T119" fmla="*/ 24 h 1131"/>
                <a:gd name="T120" fmla="*/ 272 w 780"/>
                <a:gd name="T121" fmla="*/ 11 h 1131"/>
                <a:gd name="T122" fmla="*/ 329 w 780"/>
                <a:gd name="T123" fmla="*/ 3 h 1131"/>
                <a:gd name="T124" fmla="*/ 389 w 780"/>
                <a:gd name="T125" fmla="*/ 0 h 11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0" h="1131">
                  <a:moveTo>
                    <a:pt x="389" y="0"/>
                  </a:moveTo>
                  <a:lnTo>
                    <a:pt x="391" y="0"/>
                  </a:lnTo>
                  <a:lnTo>
                    <a:pt x="450" y="3"/>
                  </a:lnTo>
                  <a:lnTo>
                    <a:pt x="508" y="11"/>
                  </a:lnTo>
                  <a:lnTo>
                    <a:pt x="563" y="24"/>
                  </a:lnTo>
                  <a:lnTo>
                    <a:pt x="597" y="36"/>
                  </a:lnTo>
                  <a:lnTo>
                    <a:pt x="628" y="54"/>
                  </a:lnTo>
                  <a:lnTo>
                    <a:pt x="654" y="76"/>
                  </a:lnTo>
                  <a:lnTo>
                    <a:pt x="676" y="103"/>
                  </a:lnTo>
                  <a:lnTo>
                    <a:pt x="694" y="134"/>
                  </a:lnTo>
                  <a:lnTo>
                    <a:pt x="714" y="185"/>
                  </a:lnTo>
                  <a:lnTo>
                    <a:pt x="734" y="241"/>
                  </a:lnTo>
                  <a:lnTo>
                    <a:pt x="750" y="301"/>
                  </a:lnTo>
                  <a:lnTo>
                    <a:pt x="762" y="365"/>
                  </a:lnTo>
                  <a:lnTo>
                    <a:pt x="772" y="431"/>
                  </a:lnTo>
                  <a:lnTo>
                    <a:pt x="779" y="498"/>
                  </a:lnTo>
                  <a:lnTo>
                    <a:pt x="780" y="566"/>
                  </a:lnTo>
                  <a:lnTo>
                    <a:pt x="779" y="633"/>
                  </a:lnTo>
                  <a:lnTo>
                    <a:pt x="772" y="700"/>
                  </a:lnTo>
                  <a:lnTo>
                    <a:pt x="762" y="766"/>
                  </a:lnTo>
                  <a:lnTo>
                    <a:pt x="750" y="830"/>
                  </a:lnTo>
                  <a:lnTo>
                    <a:pt x="734" y="890"/>
                  </a:lnTo>
                  <a:lnTo>
                    <a:pt x="714" y="945"/>
                  </a:lnTo>
                  <a:lnTo>
                    <a:pt x="694" y="996"/>
                  </a:lnTo>
                  <a:lnTo>
                    <a:pt x="676" y="1028"/>
                  </a:lnTo>
                  <a:lnTo>
                    <a:pt x="654" y="1054"/>
                  </a:lnTo>
                  <a:lnTo>
                    <a:pt x="628" y="1077"/>
                  </a:lnTo>
                  <a:lnTo>
                    <a:pt x="597" y="1095"/>
                  </a:lnTo>
                  <a:lnTo>
                    <a:pt x="563" y="1107"/>
                  </a:lnTo>
                  <a:lnTo>
                    <a:pt x="508" y="1120"/>
                  </a:lnTo>
                  <a:lnTo>
                    <a:pt x="450" y="1128"/>
                  </a:lnTo>
                  <a:lnTo>
                    <a:pt x="391" y="1131"/>
                  </a:lnTo>
                  <a:lnTo>
                    <a:pt x="389" y="1131"/>
                  </a:lnTo>
                  <a:lnTo>
                    <a:pt x="329" y="1128"/>
                  </a:lnTo>
                  <a:lnTo>
                    <a:pt x="272" y="1120"/>
                  </a:lnTo>
                  <a:lnTo>
                    <a:pt x="215" y="1107"/>
                  </a:lnTo>
                  <a:lnTo>
                    <a:pt x="182" y="1095"/>
                  </a:lnTo>
                  <a:lnTo>
                    <a:pt x="152" y="1077"/>
                  </a:lnTo>
                  <a:lnTo>
                    <a:pt x="125" y="1054"/>
                  </a:lnTo>
                  <a:lnTo>
                    <a:pt x="103" y="1028"/>
                  </a:lnTo>
                  <a:lnTo>
                    <a:pt x="86" y="996"/>
                  </a:lnTo>
                  <a:lnTo>
                    <a:pt x="66" y="945"/>
                  </a:lnTo>
                  <a:lnTo>
                    <a:pt x="46" y="890"/>
                  </a:lnTo>
                  <a:lnTo>
                    <a:pt x="30" y="830"/>
                  </a:lnTo>
                  <a:lnTo>
                    <a:pt x="17" y="766"/>
                  </a:lnTo>
                  <a:lnTo>
                    <a:pt x="8" y="700"/>
                  </a:lnTo>
                  <a:lnTo>
                    <a:pt x="1" y="633"/>
                  </a:lnTo>
                  <a:lnTo>
                    <a:pt x="0" y="566"/>
                  </a:lnTo>
                  <a:lnTo>
                    <a:pt x="1" y="498"/>
                  </a:lnTo>
                  <a:lnTo>
                    <a:pt x="8" y="431"/>
                  </a:lnTo>
                  <a:lnTo>
                    <a:pt x="17" y="365"/>
                  </a:lnTo>
                  <a:lnTo>
                    <a:pt x="30" y="301"/>
                  </a:lnTo>
                  <a:lnTo>
                    <a:pt x="46" y="241"/>
                  </a:lnTo>
                  <a:lnTo>
                    <a:pt x="66" y="185"/>
                  </a:lnTo>
                  <a:lnTo>
                    <a:pt x="86" y="134"/>
                  </a:lnTo>
                  <a:lnTo>
                    <a:pt x="103" y="103"/>
                  </a:lnTo>
                  <a:lnTo>
                    <a:pt x="125" y="76"/>
                  </a:lnTo>
                  <a:lnTo>
                    <a:pt x="152" y="54"/>
                  </a:lnTo>
                  <a:lnTo>
                    <a:pt x="182" y="36"/>
                  </a:lnTo>
                  <a:lnTo>
                    <a:pt x="215" y="24"/>
                  </a:lnTo>
                  <a:lnTo>
                    <a:pt x="272" y="11"/>
                  </a:lnTo>
                  <a:lnTo>
                    <a:pt x="329" y="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2" name="Rectangle 241"/>
            <p:cNvSpPr>
              <a:spLocks noChangeArrowheads="1"/>
            </p:cNvSpPr>
            <p:nvPr userDrawn="1"/>
          </p:nvSpPr>
          <p:spPr bwMode="auto">
            <a:xfrm>
              <a:off x="8357" y="2800"/>
              <a:ext cx="196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3" name="Freeform 242"/>
            <p:cNvSpPr>
              <a:spLocks/>
            </p:cNvSpPr>
            <p:nvPr userDrawn="1"/>
          </p:nvSpPr>
          <p:spPr bwMode="auto">
            <a:xfrm>
              <a:off x="8503" y="3272"/>
              <a:ext cx="111" cy="50"/>
            </a:xfrm>
            <a:custGeom>
              <a:avLst/>
              <a:gdLst>
                <a:gd name="T0" fmla="*/ 0 w 112"/>
                <a:gd name="T1" fmla="*/ 0 h 50"/>
                <a:gd name="T2" fmla="*/ 112 w 112"/>
                <a:gd name="T3" fmla="*/ 0 h 50"/>
                <a:gd name="T4" fmla="*/ 109 w 112"/>
                <a:gd name="T5" fmla="*/ 16 h 50"/>
                <a:gd name="T6" fmla="*/ 101 w 112"/>
                <a:gd name="T7" fmla="*/ 30 h 50"/>
                <a:gd name="T8" fmla="*/ 88 w 112"/>
                <a:gd name="T9" fmla="*/ 41 h 50"/>
                <a:gd name="T10" fmla="*/ 75 w 112"/>
                <a:gd name="T11" fmla="*/ 48 h 50"/>
                <a:gd name="T12" fmla="*/ 59 w 112"/>
                <a:gd name="T13" fmla="*/ 50 h 50"/>
                <a:gd name="T14" fmla="*/ 44 w 112"/>
                <a:gd name="T15" fmla="*/ 50 h 50"/>
                <a:gd name="T16" fmla="*/ 31 w 112"/>
                <a:gd name="T17" fmla="*/ 45 h 50"/>
                <a:gd name="T18" fmla="*/ 17 w 112"/>
                <a:gd name="T19" fmla="*/ 35 h 50"/>
                <a:gd name="T20" fmla="*/ 6 w 112"/>
                <a:gd name="T21" fmla="*/ 22 h 50"/>
                <a:gd name="T22" fmla="*/ 3 w 112"/>
                <a:gd name="T23" fmla="*/ 13 h 50"/>
                <a:gd name="T24" fmla="*/ 0 w 112"/>
                <a:gd name="T25" fmla="*/ 8 h 50"/>
                <a:gd name="T26" fmla="*/ 0 w 112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50">
                  <a:moveTo>
                    <a:pt x="0" y="0"/>
                  </a:moveTo>
                  <a:lnTo>
                    <a:pt x="112" y="0"/>
                  </a:lnTo>
                  <a:lnTo>
                    <a:pt x="109" y="16"/>
                  </a:lnTo>
                  <a:lnTo>
                    <a:pt x="101" y="30"/>
                  </a:lnTo>
                  <a:lnTo>
                    <a:pt x="88" y="41"/>
                  </a:lnTo>
                  <a:lnTo>
                    <a:pt x="75" y="48"/>
                  </a:lnTo>
                  <a:lnTo>
                    <a:pt x="59" y="50"/>
                  </a:lnTo>
                  <a:lnTo>
                    <a:pt x="44" y="50"/>
                  </a:lnTo>
                  <a:lnTo>
                    <a:pt x="31" y="45"/>
                  </a:lnTo>
                  <a:lnTo>
                    <a:pt x="17" y="35"/>
                  </a:lnTo>
                  <a:lnTo>
                    <a:pt x="6" y="22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4" name="Freeform 243"/>
            <p:cNvSpPr>
              <a:spLocks/>
            </p:cNvSpPr>
            <p:nvPr userDrawn="1"/>
          </p:nvSpPr>
          <p:spPr bwMode="auto">
            <a:xfrm>
              <a:off x="8569" y="3195"/>
              <a:ext cx="161" cy="123"/>
            </a:xfrm>
            <a:custGeom>
              <a:avLst/>
              <a:gdLst>
                <a:gd name="T0" fmla="*/ 80 w 160"/>
                <a:gd name="T1" fmla="*/ 0 h 120"/>
                <a:gd name="T2" fmla="*/ 86 w 160"/>
                <a:gd name="T3" fmla="*/ 7 h 120"/>
                <a:gd name="T4" fmla="*/ 90 w 160"/>
                <a:gd name="T5" fmla="*/ 13 h 120"/>
                <a:gd name="T6" fmla="*/ 94 w 160"/>
                <a:gd name="T7" fmla="*/ 17 h 120"/>
                <a:gd name="T8" fmla="*/ 99 w 160"/>
                <a:gd name="T9" fmla="*/ 24 h 120"/>
                <a:gd name="T10" fmla="*/ 160 w 160"/>
                <a:gd name="T11" fmla="*/ 24 h 120"/>
                <a:gd name="T12" fmla="*/ 160 w 160"/>
                <a:gd name="T13" fmla="*/ 51 h 120"/>
                <a:gd name="T14" fmla="*/ 99 w 160"/>
                <a:gd name="T15" fmla="*/ 51 h 120"/>
                <a:gd name="T16" fmla="*/ 99 w 160"/>
                <a:gd name="T17" fmla="*/ 120 h 120"/>
                <a:gd name="T18" fmla="*/ 61 w 160"/>
                <a:gd name="T19" fmla="*/ 120 h 120"/>
                <a:gd name="T20" fmla="*/ 61 w 160"/>
                <a:gd name="T21" fmla="*/ 51 h 120"/>
                <a:gd name="T22" fmla="*/ 0 w 160"/>
                <a:gd name="T23" fmla="*/ 51 h 120"/>
                <a:gd name="T24" fmla="*/ 0 w 160"/>
                <a:gd name="T25" fmla="*/ 24 h 120"/>
                <a:gd name="T26" fmla="*/ 61 w 160"/>
                <a:gd name="T27" fmla="*/ 24 h 120"/>
                <a:gd name="T28" fmla="*/ 80 w 160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0" h="120">
                  <a:moveTo>
                    <a:pt x="80" y="0"/>
                  </a:moveTo>
                  <a:lnTo>
                    <a:pt x="86" y="7"/>
                  </a:lnTo>
                  <a:lnTo>
                    <a:pt x="90" y="13"/>
                  </a:lnTo>
                  <a:lnTo>
                    <a:pt x="94" y="17"/>
                  </a:lnTo>
                  <a:lnTo>
                    <a:pt x="99" y="24"/>
                  </a:lnTo>
                  <a:lnTo>
                    <a:pt x="160" y="24"/>
                  </a:lnTo>
                  <a:lnTo>
                    <a:pt x="160" y="51"/>
                  </a:lnTo>
                  <a:lnTo>
                    <a:pt x="99" y="51"/>
                  </a:lnTo>
                  <a:lnTo>
                    <a:pt x="99" y="120"/>
                  </a:lnTo>
                  <a:lnTo>
                    <a:pt x="61" y="120"/>
                  </a:lnTo>
                  <a:lnTo>
                    <a:pt x="61" y="51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61" y="2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5" name="Freeform 244"/>
            <p:cNvSpPr>
              <a:spLocks/>
            </p:cNvSpPr>
            <p:nvPr userDrawn="1"/>
          </p:nvSpPr>
          <p:spPr bwMode="auto">
            <a:xfrm>
              <a:off x="8638" y="3072"/>
              <a:ext cx="108" cy="115"/>
            </a:xfrm>
            <a:custGeom>
              <a:avLst/>
              <a:gdLst>
                <a:gd name="T0" fmla="*/ 59 w 108"/>
                <a:gd name="T1" fmla="*/ 0 h 115"/>
                <a:gd name="T2" fmla="*/ 73 w 108"/>
                <a:gd name="T3" fmla="*/ 2 h 115"/>
                <a:gd name="T4" fmla="*/ 86 w 108"/>
                <a:gd name="T5" fmla="*/ 11 h 115"/>
                <a:gd name="T6" fmla="*/ 97 w 108"/>
                <a:gd name="T7" fmla="*/ 22 h 115"/>
                <a:gd name="T8" fmla="*/ 104 w 108"/>
                <a:gd name="T9" fmla="*/ 34 h 115"/>
                <a:gd name="T10" fmla="*/ 108 w 108"/>
                <a:gd name="T11" fmla="*/ 49 h 115"/>
                <a:gd name="T12" fmla="*/ 108 w 108"/>
                <a:gd name="T13" fmla="*/ 64 h 115"/>
                <a:gd name="T14" fmla="*/ 104 w 108"/>
                <a:gd name="T15" fmla="*/ 79 h 115"/>
                <a:gd name="T16" fmla="*/ 97 w 108"/>
                <a:gd name="T17" fmla="*/ 92 h 115"/>
                <a:gd name="T18" fmla="*/ 85 w 108"/>
                <a:gd name="T19" fmla="*/ 104 h 115"/>
                <a:gd name="T20" fmla="*/ 71 w 108"/>
                <a:gd name="T21" fmla="*/ 111 h 115"/>
                <a:gd name="T22" fmla="*/ 55 w 108"/>
                <a:gd name="T23" fmla="*/ 115 h 115"/>
                <a:gd name="T24" fmla="*/ 38 w 108"/>
                <a:gd name="T25" fmla="*/ 114 h 115"/>
                <a:gd name="T26" fmla="*/ 23 w 108"/>
                <a:gd name="T27" fmla="*/ 108 h 115"/>
                <a:gd name="T28" fmla="*/ 9 w 108"/>
                <a:gd name="T29" fmla="*/ 100 h 115"/>
                <a:gd name="T30" fmla="*/ 0 w 108"/>
                <a:gd name="T31" fmla="*/ 88 h 115"/>
                <a:gd name="T32" fmla="*/ 9 w 108"/>
                <a:gd name="T33" fmla="*/ 83 h 115"/>
                <a:gd name="T34" fmla="*/ 20 w 108"/>
                <a:gd name="T35" fmla="*/ 79 h 115"/>
                <a:gd name="T36" fmla="*/ 29 w 108"/>
                <a:gd name="T37" fmla="*/ 72 h 115"/>
                <a:gd name="T38" fmla="*/ 33 w 108"/>
                <a:gd name="T39" fmla="*/ 64 h 115"/>
                <a:gd name="T40" fmla="*/ 37 w 108"/>
                <a:gd name="T41" fmla="*/ 48 h 115"/>
                <a:gd name="T42" fmla="*/ 45 w 108"/>
                <a:gd name="T43" fmla="*/ 31 h 115"/>
                <a:gd name="T44" fmla="*/ 55 w 108"/>
                <a:gd name="T45" fmla="*/ 16 h 115"/>
                <a:gd name="T46" fmla="*/ 57 w 108"/>
                <a:gd name="T47" fmla="*/ 12 h 115"/>
                <a:gd name="T48" fmla="*/ 59 w 108"/>
                <a:gd name="T49" fmla="*/ 8 h 115"/>
                <a:gd name="T50" fmla="*/ 59 w 108"/>
                <a:gd name="T51" fmla="*/ 0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8" h="115">
                  <a:moveTo>
                    <a:pt x="59" y="0"/>
                  </a:moveTo>
                  <a:lnTo>
                    <a:pt x="73" y="2"/>
                  </a:lnTo>
                  <a:lnTo>
                    <a:pt x="86" y="11"/>
                  </a:lnTo>
                  <a:lnTo>
                    <a:pt x="97" y="22"/>
                  </a:lnTo>
                  <a:lnTo>
                    <a:pt x="104" y="34"/>
                  </a:lnTo>
                  <a:lnTo>
                    <a:pt x="108" y="49"/>
                  </a:lnTo>
                  <a:lnTo>
                    <a:pt x="108" y="64"/>
                  </a:lnTo>
                  <a:lnTo>
                    <a:pt x="104" y="79"/>
                  </a:lnTo>
                  <a:lnTo>
                    <a:pt x="97" y="92"/>
                  </a:lnTo>
                  <a:lnTo>
                    <a:pt x="85" y="104"/>
                  </a:lnTo>
                  <a:lnTo>
                    <a:pt x="71" y="111"/>
                  </a:lnTo>
                  <a:lnTo>
                    <a:pt x="55" y="115"/>
                  </a:lnTo>
                  <a:lnTo>
                    <a:pt x="38" y="114"/>
                  </a:lnTo>
                  <a:lnTo>
                    <a:pt x="23" y="108"/>
                  </a:lnTo>
                  <a:lnTo>
                    <a:pt x="9" y="100"/>
                  </a:lnTo>
                  <a:lnTo>
                    <a:pt x="0" y="88"/>
                  </a:lnTo>
                  <a:lnTo>
                    <a:pt x="9" y="83"/>
                  </a:lnTo>
                  <a:lnTo>
                    <a:pt x="20" y="79"/>
                  </a:lnTo>
                  <a:lnTo>
                    <a:pt x="29" y="72"/>
                  </a:lnTo>
                  <a:lnTo>
                    <a:pt x="33" y="64"/>
                  </a:lnTo>
                  <a:lnTo>
                    <a:pt x="37" y="48"/>
                  </a:lnTo>
                  <a:lnTo>
                    <a:pt x="45" y="31"/>
                  </a:lnTo>
                  <a:lnTo>
                    <a:pt x="55" y="16"/>
                  </a:lnTo>
                  <a:lnTo>
                    <a:pt x="57" y="12"/>
                  </a:lnTo>
                  <a:lnTo>
                    <a:pt x="59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6" name="Freeform 245"/>
            <p:cNvSpPr>
              <a:spLocks/>
            </p:cNvSpPr>
            <p:nvPr userDrawn="1"/>
          </p:nvSpPr>
          <p:spPr bwMode="auto">
            <a:xfrm>
              <a:off x="8357" y="2907"/>
              <a:ext cx="154" cy="180"/>
            </a:xfrm>
            <a:custGeom>
              <a:avLst/>
              <a:gdLst>
                <a:gd name="T0" fmla="*/ 110 w 152"/>
                <a:gd name="T1" fmla="*/ 0 h 182"/>
                <a:gd name="T2" fmla="*/ 122 w 152"/>
                <a:gd name="T3" fmla="*/ 2 h 182"/>
                <a:gd name="T4" fmla="*/ 134 w 152"/>
                <a:gd name="T5" fmla="*/ 6 h 182"/>
                <a:gd name="T6" fmla="*/ 143 w 152"/>
                <a:gd name="T7" fmla="*/ 13 h 182"/>
                <a:gd name="T8" fmla="*/ 148 w 152"/>
                <a:gd name="T9" fmla="*/ 22 h 182"/>
                <a:gd name="T10" fmla="*/ 151 w 152"/>
                <a:gd name="T11" fmla="*/ 36 h 182"/>
                <a:gd name="T12" fmla="*/ 152 w 152"/>
                <a:gd name="T13" fmla="*/ 51 h 182"/>
                <a:gd name="T14" fmla="*/ 152 w 152"/>
                <a:gd name="T15" fmla="*/ 83 h 182"/>
                <a:gd name="T16" fmla="*/ 148 w 152"/>
                <a:gd name="T17" fmla="*/ 80 h 182"/>
                <a:gd name="T18" fmla="*/ 140 w 152"/>
                <a:gd name="T19" fmla="*/ 76 h 182"/>
                <a:gd name="T20" fmla="*/ 136 w 152"/>
                <a:gd name="T21" fmla="*/ 74 h 182"/>
                <a:gd name="T22" fmla="*/ 126 w 152"/>
                <a:gd name="T23" fmla="*/ 74 h 182"/>
                <a:gd name="T24" fmla="*/ 122 w 152"/>
                <a:gd name="T25" fmla="*/ 76 h 182"/>
                <a:gd name="T26" fmla="*/ 118 w 152"/>
                <a:gd name="T27" fmla="*/ 79 h 182"/>
                <a:gd name="T28" fmla="*/ 114 w 152"/>
                <a:gd name="T29" fmla="*/ 83 h 182"/>
                <a:gd name="T30" fmla="*/ 112 w 152"/>
                <a:gd name="T31" fmla="*/ 87 h 182"/>
                <a:gd name="T32" fmla="*/ 111 w 152"/>
                <a:gd name="T33" fmla="*/ 92 h 182"/>
                <a:gd name="T34" fmla="*/ 111 w 152"/>
                <a:gd name="T35" fmla="*/ 120 h 182"/>
                <a:gd name="T36" fmla="*/ 110 w 152"/>
                <a:gd name="T37" fmla="*/ 136 h 182"/>
                <a:gd name="T38" fmla="*/ 108 w 152"/>
                <a:gd name="T39" fmla="*/ 151 h 182"/>
                <a:gd name="T40" fmla="*/ 104 w 152"/>
                <a:gd name="T41" fmla="*/ 164 h 182"/>
                <a:gd name="T42" fmla="*/ 96 w 152"/>
                <a:gd name="T43" fmla="*/ 173 h 182"/>
                <a:gd name="T44" fmla="*/ 85 w 152"/>
                <a:gd name="T45" fmla="*/ 179 h 182"/>
                <a:gd name="T46" fmla="*/ 74 w 152"/>
                <a:gd name="T47" fmla="*/ 182 h 182"/>
                <a:gd name="T48" fmla="*/ 53 w 152"/>
                <a:gd name="T49" fmla="*/ 182 h 182"/>
                <a:gd name="T50" fmla="*/ 49 w 152"/>
                <a:gd name="T51" fmla="*/ 180 h 182"/>
                <a:gd name="T52" fmla="*/ 40 w 152"/>
                <a:gd name="T53" fmla="*/ 178 h 182"/>
                <a:gd name="T54" fmla="*/ 30 w 152"/>
                <a:gd name="T55" fmla="*/ 171 h 182"/>
                <a:gd name="T56" fmla="*/ 22 w 152"/>
                <a:gd name="T57" fmla="*/ 162 h 182"/>
                <a:gd name="T58" fmla="*/ 20 w 152"/>
                <a:gd name="T59" fmla="*/ 160 h 182"/>
                <a:gd name="T60" fmla="*/ 18 w 152"/>
                <a:gd name="T61" fmla="*/ 151 h 182"/>
                <a:gd name="T62" fmla="*/ 18 w 152"/>
                <a:gd name="T63" fmla="*/ 40 h 182"/>
                <a:gd name="T64" fmla="*/ 16 w 152"/>
                <a:gd name="T65" fmla="*/ 32 h 182"/>
                <a:gd name="T66" fmla="*/ 12 w 152"/>
                <a:gd name="T67" fmla="*/ 28 h 182"/>
                <a:gd name="T68" fmla="*/ 7 w 152"/>
                <a:gd name="T69" fmla="*/ 24 h 182"/>
                <a:gd name="T70" fmla="*/ 0 w 152"/>
                <a:gd name="T71" fmla="*/ 18 h 182"/>
                <a:gd name="T72" fmla="*/ 4 w 152"/>
                <a:gd name="T73" fmla="*/ 17 h 182"/>
                <a:gd name="T74" fmla="*/ 46 w 152"/>
                <a:gd name="T75" fmla="*/ 3 h 182"/>
                <a:gd name="T76" fmla="*/ 53 w 152"/>
                <a:gd name="T77" fmla="*/ 14 h 182"/>
                <a:gd name="T78" fmla="*/ 55 w 152"/>
                <a:gd name="T79" fmla="*/ 28 h 182"/>
                <a:gd name="T80" fmla="*/ 55 w 152"/>
                <a:gd name="T81" fmla="*/ 113 h 182"/>
                <a:gd name="T82" fmla="*/ 59 w 152"/>
                <a:gd name="T83" fmla="*/ 117 h 182"/>
                <a:gd name="T84" fmla="*/ 63 w 152"/>
                <a:gd name="T85" fmla="*/ 118 h 182"/>
                <a:gd name="T86" fmla="*/ 70 w 152"/>
                <a:gd name="T87" fmla="*/ 118 h 182"/>
                <a:gd name="T88" fmla="*/ 75 w 152"/>
                <a:gd name="T89" fmla="*/ 116 h 182"/>
                <a:gd name="T90" fmla="*/ 77 w 152"/>
                <a:gd name="T91" fmla="*/ 113 h 182"/>
                <a:gd name="T92" fmla="*/ 77 w 152"/>
                <a:gd name="T93" fmla="*/ 29 h 182"/>
                <a:gd name="T94" fmla="*/ 81 w 152"/>
                <a:gd name="T95" fmla="*/ 18 h 182"/>
                <a:gd name="T96" fmla="*/ 88 w 152"/>
                <a:gd name="T97" fmla="*/ 8 h 182"/>
                <a:gd name="T98" fmla="*/ 97 w 152"/>
                <a:gd name="T99" fmla="*/ 3 h 182"/>
                <a:gd name="T100" fmla="*/ 110 w 152"/>
                <a:gd name="T101" fmla="*/ 0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2" h="182">
                  <a:moveTo>
                    <a:pt x="110" y="0"/>
                  </a:moveTo>
                  <a:lnTo>
                    <a:pt x="122" y="2"/>
                  </a:lnTo>
                  <a:lnTo>
                    <a:pt x="134" y="6"/>
                  </a:lnTo>
                  <a:lnTo>
                    <a:pt x="143" y="13"/>
                  </a:lnTo>
                  <a:lnTo>
                    <a:pt x="148" y="22"/>
                  </a:lnTo>
                  <a:lnTo>
                    <a:pt x="151" y="36"/>
                  </a:lnTo>
                  <a:lnTo>
                    <a:pt x="152" y="51"/>
                  </a:lnTo>
                  <a:lnTo>
                    <a:pt x="152" y="83"/>
                  </a:lnTo>
                  <a:lnTo>
                    <a:pt x="148" y="80"/>
                  </a:lnTo>
                  <a:lnTo>
                    <a:pt x="140" y="76"/>
                  </a:lnTo>
                  <a:lnTo>
                    <a:pt x="136" y="74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8" y="79"/>
                  </a:lnTo>
                  <a:lnTo>
                    <a:pt x="114" y="83"/>
                  </a:lnTo>
                  <a:lnTo>
                    <a:pt x="112" y="87"/>
                  </a:lnTo>
                  <a:lnTo>
                    <a:pt x="111" y="92"/>
                  </a:lnTo>
                  <a:lnTo>
                    <a:pt x="111" y="120"/>
                  </a:lnTo>
                  <a:lnTo>
                    <a:pt x="110" y="136"/>
                  </a:lnTo>
                  <a:lnTo>
                    <a:pt x="108" y="151"/>
                  </a:lnTo>
                  <a:lnTo>
                    <a:pt x="104" y="164"/>
                  </a:lnTo>
                  <a:lnTo>
                    <a:pt x="96" y="173"/>
                  </a:lnTo>
                  <a:lnTo>
                    <a:pt x="85" y="179"/>
                  </a:lnTo>
                  <a:lnTo>
                    <a:pt x="74" y="182"/>
                  </a:lnTo>
                  <a:lnTo>
                    <a:pt x="53" y="182"/>
                  </a:lnTo>
                  <a:lnTo>
                    <a:pt x="49" y="180"/>
                  </a:lnTo>
                  <a:lnTo>
                    <a:pt x="40" y="178"/>
                  </a:lnTo>
                  <a:lnTo>
                    <a:pt x="30" y="171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18" y="151"/>
                  </a:lnTo>
                  <a:lnTo>
                    <a:pt x="18" y="40"/>
                  </a:lnTo>
                  <a:lnTo>
                    <a:pt x="16" y="32"/>
                  </a:lnTo>
                  <a:lnTo>
                    <a:pt x="12" y="28"/>
                  </a:lnTo>
                  <a:lnTo>
                    <a:pt x="7" y="24"/>
                  </a:lnTo>
                  <a:lnTo>
                    <a:pt x="0" y="18"/>
                  </a:lnTo>
                  <a:lnTo>
                    <a:pt x="4" y="17"/>
                  </a:lnTo>
                  <a:lnTo>
                    <a:pt x="46" y="3"/>
                  </a:lnTo>
                  <a:lnTo>
                    <a:pt x="53" y="14"/>
                  </a:lnTo>
                  <a:lnTo>
                    <a:pt x="55" y="28"/>
                  </a:lnTo>
                  <a:lnTo>
                    <a:pt x="55" y="113"/>
                  </a:lnTo>
                  <a:lnTo>
                    <a:pt x="59" y="117"/>
                  </a:lnTo>
                  <a:lnTo>
                    <a:pt x="63" y="118"/>
                  </a:lnTo>
                  <a:lnTo>
                    <a:pt x="70" y="118"/>
                  </a:lnTo>
                  <a:lnTo>
                    <a:pt x="75" y="116"/>
                  </a:lnTo>
                  <a:lnTo>
                    <a:pt x="77" y="113"/>
                  </a:lnTo>
                  <a:lnTo>
                    <a:pt x="77" y="29"/>
                  </a:lnTo>
                  <a:lnTo>
                    <a:pt x="81" y="18"/>
                  </a:lnTo>
                  <a:lnTo>
                    <a:pt x="88" y="8"/>
                  </a:lnTo>
                  <a:lnTo>
                    <a:pt x="97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7" name="Freeform 246"/>
            <p:cNvSpPr>
              <a:spLocks/>
            </p:cNvSpPr>
            <p:nvPr userDrawn="1"/>
          </p:nvSpPr>
          <p:spPr bwMode="auto">
            <a:xfrm>
              <a:off x="8799" y="2892"/>
              <a:ext cx="115" cy="177"/>
            </a:xfrm>
            <a:custGeom>
              <a:avLst/>
              <a:gdLst>
                <a:gd name="T0" fmla="*/ 28 w 119"/>
                <a:gd name="T1" fmla="*/ 0 h 180"/>
                <a:gd name="T2" fmla="*/ 28 w 119"/>
                <a:gd name="T3" fmla="*/ 31 h 180"/>
                <a:gd name="T4" fmla="*/ 29 w 119"/>
                <a:gd name="T5" fmla="*/ 45 h 180"/>
                <a:gd name="T6" fmla="*/ 35 w 119"/>
                <a:gd name="T7" fmla="*/ 56 h 180"/>
                <a:gd name="T8" fmla="*/ 72 w 119"/>
                <a:gd name="T9" fmla="*/ 93 h 180"/>
                <a:gd name="T10" fmla="*/ 108 w 119"/>
                <a:gd name="T11" fmla="*/ 128 h 180"/>
                <a:gd name="T12" fmla="*/ 115 w 119"/>
                <a:gd name="T13" fmla="*/ 139 h 180"/>
                <a:gd name="T14" fmla="*/ 119 w 119"/>
                <a:gd name="T15" fmla="*/ 150 h 180"/>
                <a:gd name="T16" fmla="*/ 117 w 119"/>
                <a:gd name="T17" fmla="*/ 162 h 180"/>
                <a:gd name="T18" fmla="*/ 115 w 119"/>
                <a:gd name="T19" fmla="*/ 169 h 180"/>
                <a:gd name="T20" fmla="*/ 106 w 119"/>
                <a:gd name="T21" fmla="*/ 180 h 180"/>
                <a:gd name="T22" fmla="*/ 105 w 119"/>
                <a:gd name="T23" fmla="*/ 170 h 180"/>
                <a:gd name="T24" fmla="*/ 101 w 119"/>
                <a:gd name="T25" fmla="*/ 162 h 180"/>
                <a:gd name="T26" fmla="*/ 95 w 119"/>
                <a:gd name="T27" fmla="*/ 155 h 180"/>
                <a:gd name="T28" fmla="*/ 80 w 119"/>
                <a:gd name="T29" fmla="*/ 141 h 180"/>
                <a:gd name="T30" fmla="*/ 47 w 119"/>
                <a:gd name="T31" fmla="*/ 111 h 180"/>
                <a:gd name="T32" fmla="*/ 32 w 119"/>
                <a:gd name="T33" fmla="*/ 97 h 180"/>
                <a:gd name="T34" fmla="*/ 18 w 119"/>
                <a:gd name="T35" fmla="*/ 84 h 180"/>
                <a:gd name="T36" fmla="*/ 9 w 119"/>
                <a:gd name="T37" fmla="*/ 73 h 180"/>
                <a:gd name="T38" fmla="*/ 5 w 119"/>
                <a:gd name="T39" fmla="*/ 63 h 180"/>
                <a:gd name="T40" fmla="*/ 2 w 119"/>
                <a:gd name="T41" fmla="*/ 49 h 180"/>
                <a:gd name="T42" fmla="*/ 2 w 119"/>
                <a:gd name="T43" fmla="*/ 35 h 180"/>
                <a:gd name="T44" fmla="*/ 0 w 119"/>
                <a:gd name="T45" fmla="*/ 22 h 180"/>
                <a:gd name="T46" fmla="*/ 28 w 119"/>
                <a:gd name="T47" fmla="*/ 0 h 1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9" h="180">
                  <a:moveTo>
                    <a:pt x="28" y="0"/>
                  </a:moveTo>
                  <a:lnTo>
                    <a:pt x="28" y="31"/>
                  </a:lnTo>
                  <a:lnTo>
                    <a:pt x="29" y="45"/>
                  </a:lnTo>
                  <a:lnTo>
                    <a:pt x="35" y="56"/>
                  </a:lnTo>
                  <a:lnTo>
                    <a:pt x="72" y="93"/>
                  </a:lnTo>
                  <a:lnTo>
                    <a:pt x="108" y="128"/>
                  </a:lnTo>
                  <a:lnTo>
                    <a:pt x="115" y="139"/>
                  </a:lnTo>
                  <a:lnTo>
                    <a:pt x="119" y="150"/>
                  </a:lnTo>
                  <a:lnTo>
                    <a:pt x="117" y="162"/>
                  </a:lnTo>
                  <a:lnTo>
                    <a:pt x="115" y="169"/>
                  </a:lnTo>
                  <a:lnTo>
                    <a:pt x="106" y="180"/>
                  </a:lnTo>
                  <a:lnTo>
                    <a:pt x="105" y="170"/>
                  </a:lnTo>
                  <a:lnTo>
                    <a:pt x="101" y="162"/>
                  </a:lnTo>
                  <a:lnTo>
                    <a:pt x="95" y="155"/>
                  </a:lnTo>
                  <a:lnTo>
                    <a:pt x="80" y="141"/>
                  </a:lnTo>
                  <a:lnTo>
                    <a:pt x="47" y="111"/>
                  </a:lnTo>
                  <a:lnTo>
                    <a:pt x="32" y="97"/>
                  </a:lnTo>
                  <a:lnTo>
                    <a:pt x="18" y="84"/>
                  </a:lnTo>
                  <a:lnTo>
                    <a:pt x="9" y="73"/>
                  </a:lnTo>
                  <a:lnTo>
                    <a:pt x="5" y="63"/>
                  </a:lnTo>
                  <a:lnTo>
                    <a:pt x="2" y="49"/>
                  </a:lnTo>
                  <a:lnTo>
                    <a:pt x="2" y="35"/>
                  </a:lnTo>
                  <a:lnTo>
                    <a:pt x="0" y="2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8" name="Rectangle 247"/>
            <p:cNvSpPr>
              <a:spLocks noChangeArrowheads="1"/>
            </p:cNvSpPr>
            <p:nvPr userDrawn="1"/>
          </p:nvSpPr>
          <p:spPr bwMode="auto">
            <a:xfrm>
              <a:off x="8714" y="2888"/>
              <a:ext cx="54" cy="16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59" name="Freeform 248"/>
            <p:cNvSpPr>
              <a:spLocks/>
            </p:cNvSpPr>
            <p:nvPr userDrawn="1"/>
          </p:nvSpPr>
          <p:spPr bwMode="auto">
            <a:xfrm>
              <a:off x="8841" y="2888"/>
              <a:ext cx="77" cy="92"/>
            </a:xfrm>
            <a:custGeom>
              <a:avLst/>
              <a:gdLst>
                <a:gd name="T0" fmla="*/ 16 w 76"/>
                <a:gd name="T1" fmla="*/ 0 h 93"/>
                <a:gd name="T2" fmla="*/ 29 w 76"/>
                <a:gd name="T3" fmla="*/ 18 h 93"/>
                <a:gd name="T4" fmla="*/ 29 w 76"/>
                <a:gd name="T5" fmla="*/ 66 h 93"/>
                <a:gd name="T6" fmla="*/ 39 w 76"/>
                <a:gd name="T7" fmla="*/ 58 h 93"/>
                <a:gd name="T8" fmla="*/ 43 w 76"/>
                <a:gd name="T9" fmla="*/ 47 h 93"/>
                <a:gd name="T10" fmla="*/ 44 w 76"/>
                <a:gd name="T11" fmla="*/ 33 h 93"/>
                <a:gd name="T12" fmla="*/ 44 w 76"/>
                <a:gd name="T13" fmla="*/ 3 h 93"/>
                <a:gd name="T14" fmla="*/ 55 w 76"/>
                <a:gd name="T15" fmla="*/ 11 h 93"/>
                <a:gd name="T16" fmla="*/ 64 w 76"/>
                <a:gd name="T17" fmla="*/ 19 h 93"/>
                <a:gd name="T18" fmla="*/ 75 w 76"/>
                <a:gd name="T19" fmla="*/ 29 h 93"/>
                <a:gd name="T20" fmla="*/ 76 w 76"/>
                <a:gd name="T21" fmla="*/ 44 h 93"/>
                <a:gd name="T22" fmla="*/ 72 w 76"/>
                <a:gd name="T23" fmla="*/ 58 h 93"/>
                <a:gd name="T24" fmla="*/ 66 w 76"/>
                <a:gd name="T25" fmla="*/ 70 h 93"/>
                <a:gd name="T26" fmla="*/ 58 w 76"/>
                <a:gd name="T27" fmla="*/ 81 h 93"/>
                <a:gd name="T28" fmla="*/ 50 w 76"/>
                <a:gd name="T29" fmla="*/ 93 h 93"/>
                <a:gd name="T30" fmla="*/ 0 w 76"/>
                <a:gd name="T31" fmla="*/ 45 h 93"/>
                <a:gd name="T32" fmla="*/ 0 w 76"/>
                <a:gd name="T33" fmla="*/ 16 h 93"/>
                <a:gd name="T34" fmla="*/ 3 w 76"/>
                <a:gd name="T35" fmla="*/ 12 h 93"/>
                <a:gd name="T36" fmla="*/ 16 w 76"/>
                <a:gd name="T37" fmla="*/ 0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" h="93">
                  <a:moveTo>
                    <a:pt x="16" y="0"/>
                  </a:moveTo>
                  <a:lnTo>
                    <a:pt x="29" y="18"/>
                  </a:lnTo>
                  <a:lnTo>
                    <a:pt x="29" y="66"/>
                  </a:lnTo>
                  <a:lnTo>
                    <a:pt x="39" y="58"/>
                  </a:lnTo>
                  <a:lnTo>
                    <a:pt x="43" y="47"/>
                  </a:lnTo>
                  <a:lnTo>
                    <a:pt x="44" y="33"/>
                  </a:lnTo>
                  <a:lnTo>
                    <a:pt x="44" y="3"/>
                  </a:lnTo>
                  <a:lnTo>
                    <a:pt x="55" y="11"/>
                  </a:lnTo>
                  <a:lnTo>
                    <a:pt x="64" y="19"/>
                  </a:lnTo>
                  <a:lnTo>
                    <a:pt x="75" y="29"/>
                  </a:lnTo>
                  <a:lnTo>
                    <a:pt x="76" y="44"/>
                  </a:lnTo>
                  <a:lnTo>
                    <a:pt x="72" y="58"/>
                  </a:lnTo>
                  <a:lnTo>
                    <a:pt x="66" y="70"/>
                  </a:lnTo>
                  <a:lnTo>
                    <a:pt x="58" y="81"/>
                  </a:lnTo>
                  <a:lnTo>
                    <a:pt x="50" y="93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0" name="Freeform 249"/>
            <p:cNvSpPr>
              <a:spLocks/>
            </p:cNvSpPr>
            <p:nvPr userDrawn="1"/>
          </p:nvSpPr>
          <p:spPr bwMode="auto">
            <a:xfrm>
              <a:off x="8741" y="2604"/>
              <a:ext cx="180" cy="173"/>
            </a:xfrm>
            <a:custGeom>
              <a:avLst/>
              <a:gdLst>
                <a:gd name="T0" fmla="*/ 157 w 179"/>
                <a:gd name="T1" fmla="*/ 0 h 172"/>
                <a:gd name="T2" fmla="*/ 157 w 179"/>
                <a:gd name="T3" fmla="*/ 59 h 172"/>
                <a:gd name="T4" fmla="*/ 179 w 179"/>
                <a:gd name="T5" fmla="*/ 56 h 172"/>
                <a:gd name="T6" fmla="*/ 179 w 179"/>
                <a:gd name="T7" fmla="*/ 136 h 172"/>
                <a:gd name="T8" fmla="*/ 154 w 179"/>
                <a:gd name="T9" fmla="*/ 139 h 172"/>
                <a:gd name="T10" fmla="*/ 146 w 179"/>
                <a:gd name="T11" fmla="*/ 172 h 172"/>
                <a:gd name="T12" fmla="*/ 58 w 179"/>
                <a:gd name="T13" fmla="*/ 172 h 172"/>
                <a:gd name="T14" fmla="*/ 46 w 179"/>
                <a:gd name="T15" fmla="*/ 143 h 172"/>
                <a:gd name="T16" fmla="*/ 32 w 179"/>
                <a:gd name="T17" fmla="*/ 141 h 172"/>
                <a:gd name="T18" fmla="*/ 24 w 179"/>
                <a:gd name="T19" fmla="*/ 140 h 172"/>
                <a:gd name="T20" fmla="*/ 14 w 179"/>
                <a:gd name="T21" fmla="*/ 140 h 172"/>
                <a:gd name="T22" fmla="*/ 0 w 179"/>
                <a:gd name="T23" fmla="*/ 139 h 172"/>
                <a:gd name="T24" fmla="*/ 21 w 179"/>
                <a:gd name="T25" fmla="*/ 112 h 172"/>
                <a:gd name="T26" fmla="*/ 40 w 179"/>
                <a:gd name="T27" fmla="*/ 86 h 172"/>
                <a:gd name="T28" fmla="*/ 55 w 179"/>
                <a:gd name="T29" fmla="*/ 59 h 172"/>
                <a:gd name="T30" fmla="*/ 55 w 179"/>
                <a:gd name="T31" fmla="*/ 17 h 172"/>
                <a:gd name="T32" fmla="*/ 95 w 179"/>
                <a:gd name="T33" fmla="*/ 13 h 172"/>
                <a:gd name="T34" fmla="*/ 95 w 179"/>
                <a:gd name="T35" fmla="*/ 110 h 172"/>
                <a:gd name="T36" fmla="*/ 96 w 179"/>
                <a:gd name="T37" fmla="*/ 112 h 172"/>
                <a:gd name="T38" fmla="*/ 98 w 179"/>
                <a:gd name="T39" fmla="*/ 114 h 172"/>
                <a:gd name="T40" fmla="*/ 102 w 179"/>
                <a:gd name="T41" fmla="*/ 117 h 172"/>
                <a:gd name="T42" fmla="*/ 109 w 179"/>
                <a:gd name="T43" fmla="*/ 117 h 172"/>
                <a:gd name="T44" fmla="*/ 114 w 179"/>
                <a:gd name="T45" fmla="*/ 114 h 172"/>
                <a:gd name="T46" fmla="*/ 116 w 179"/>
                <a:gd name="T47" fmla="*/ 112 h 172"/>
                <a:gd name="T48" fmla="*/ 117 w 179"/>
                <a:gd name="T49" fmla="*/ 110 h 172"/>
                <a:gd name="T50" fmla="*/ 117 w 179"/>
                <a:gd name="T51" fmla="*/ 9 h 172"/>
                <a:gd name="T52" fmla="*/ 138 w 179"/>
                <a:gd name="T53" fmla="*/ 5 h 172"/>
                <a:gd name="T54" fmla="*/ 157 w 179"/>
                <a:gd name="T55" fmla="*/ 0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9" h="172">
                  <a:moveTo>
                    <a:pt x="157" y="0"/>
                  </a:moveTo>
                  <a:lnTo>
                    <a:pt x="157" y="59"/>
                  </a:lnTo>
                  <a:lnTo>
                    <a:pt x="179" y="56"/>
                  </a:lnTo>
                  <a:lnTo>
                    <a:pt x="179" y="136"/>
                  </a:lnTo>
                  <a:lnTo>
                    <a:pt x="154" y="139"/>
                  </a:lnTo>
                  <a:lnTo>
                    <a:pt x="146" y="172"/>
                  </a:lnTo>
                  <a:lnTo>
                    <a:pt x="58" y="172"/>
                  </a:lnTo>
                  <a:lnTo>
                    <a:pt x="46" y="143"/>
                  </a:lnTo>
                  <a:lnTo>
                    <a:pt x="32" y="141"/>
                  </a:lnTo>
                  <a:lnTo>
                    <a:pt x="24" y="140"/>
                  </a:lnTo>
                  <a:lnTo>
                    <a:pt x="14" y="140"/>
                  </a:lnTo>
                  <a:lnTo>
                    <a:pt x="0" y="139"/>
                  </a:lnTo>
                  <a:lnTo>
                    <a:pt x="21" y="112"/>
                  </a:lnTo>
                  <a:lnTo>
                    <a:pt x="40" y="86"/>
                  </a:lnTo>
                  <a:lnTo>
                    <a:pt x="55" y="59"/>
                  </a:lnTo>
                  <a:lnTo>
                    <a:pt x="55" y="17"/>
                  </a:lnTo>
                  <a:lnTo>
                    <a:pt x="95" y="13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8" y="114"/>
                  </a:lnTo>
                  <a:lnTo>
                    <a:pt x="102" y="117"/>
                  </a:lnTo>
                  <a:lnTo>
                    <a:pt x="109" y="117"/>
                  </a:lnTo>
                  <a:lnTo>
                    <a:pt x="114" y="114"/>
                  </a:lnTo>
                  <a:lnTo>
                    <a:pt x="116" y="112"/>
                  </a:lnTo>
                  <a:lnTo>
                    <a:pt x="117" y="110"/>
                  </a:lnTo>
                  <a:lnTo>
                    <a:pt x="117" y="9"/>
                  </a:lnTo>
                  <a:lnTo>
                    <a:pt x="138" y="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1" name="Freeform 250"/>
            <p:cNvSpPr>
              <a:spLocks/>
            </p:cNvSpPr>
            <p:nvPr userDrawn="1"/>
          </p:nvSpPr>
          <p:spPr bwMode="auto">
            <a:xfrm>
              <a:off x="8434" y="2685"/>
              <a:ext cx="19" cy="77"/>
            </a:xfrm>
            <a:custGeom>
              <a:avLst/>
              <a:gdLst>
                <a:gd name="T0" fmla="*/ 0 w 22"/>
                <a:gd name="T1" fmla="*/ 0 h 74"/>
                <a:gd name="T2" fmla="*/ 8 w 22"/>
                <a:gd name="T3" fmla="*/ 0 h 74"/>
                <a:gd name="T4" fmla="*/ 15 w 22"/>
                <a:gd name="T5" fmla="*/ 3 h 74"/>
                <a:gd name="T6" fmla="*/ 22 w 22"/>
                <a:gd name="T7" fmla="*/ 7 h 74"/>
                <a:gd name="T8" fmla="*/ 22 w 22"/>
                <a:gd name="T9" fmla="*/ 46 h 74"/>
                <a:gd name="T10" fmla="*/ 21 w 22"/>
                <a:gd name="T11" fmla="*/ 58 h 74"/>
                <a:gd name="T12" fmla="*/ 21 w 22"/>
                <a:gd name="T13" fmla="*/ 74 h 74"/>
                <a:gd name="T14" fmla="*/ 3 w 22"/>
                <a:gd name="T15" fmla="*/ 74 h 74"/>
                <a:gd name="T16" fmla="*/ 3 w 22"/>
                <a:gd name="T17" fmla="*/ 69 h 74"/>
                <a:gd name="T18" fmla="*/ 2 w 22"/>
                <a:gd name="T19" fmla="*/ 46 h 74"/>
                <a:gd name="T20" fmla="*/ 2 w 22"/>
                <a:gd name="T21" fmla="*/ 24 h 74"/>
                <a:gd name="T22" fmla="*/ 0 w 22"/>
                <a:gd name="T23" fmla="*/ 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74">
                  <a:moveTo>
                    <a:pt x="0" y="0"/>
                  </a:moveTo>
                  <a:lnTo>
                    <a:pt x="8" y="0"/>
                  </a:lnTo>
                  <a:lnTo>
                    <a:pt x="15" y="3"/>
                  </a:lnTo>
                  <a:lnTo>
                    <a:pt x="22" y="7"/>
                  </a:lnTo>
                  <a:lnTo>
                    <a:pt x="22" y="46"/>
                  </a:lnTo>
                  <a:lnTo>
                    <a:pt x="21" y="58"/>
                  </a:lnTo>
                  <a:lnTo>
                    <a:pt x="21" y="74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2" y="46"/>
                  </a:lnTo>
                  <a:lnTo>
                    <a:pt x="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2" name="Freeform 251"/>
            <p:cNvSpPr>
              <a:spLocks/>
            </p:cNvSpPr>
            <p:nvPr userDrawn="1"/>
          </p:nvSpPr>
          <p:spPr bwMode="auto">
            <a:xfrm>
              <a:off x="8407" y="2539"/>
              <a:ext cx="73" cy="81"/>
            </a:xfrm>
            <a:custGeom>
              <a:avLst/>
              <a:gdLst>
                <a:gd name="T0" fmla="*/ 0 w 72"/>
                <a:gd name="T1" fmla="*/ 0 h 80"/>
                <a:gd name="T2" fmla="*/ 72 w 72"/>
                <a:gd name="T3" fmla="*/ 0 h 80"/>
                <a:gd name="T4" fmla="*/ 72 w 72"/>
                <a:gd name="T5" fmla="*/ 19 h 80"/>
                <a:gd name="T6" fmla="*/ 56 w 72"/>
                <a:gd name="T7" fmla="*/ 19 h 80"/>
                <a:gd name="T8" fmla="*/ 48 w 72"/>
                <a:gd name="T9" fmla="*/ 80 h 80"/>
                <a:gd name="T10" fmla="*/ 37 w 72"/>
                <a:gd name="T11" fmla="*/ 71 h 80"/>
                <a:gd name="T12" fmla="*/ 23 w 72"/>
                <a:gd name="T13" fmla="*/ 65 h 80"/>
                <a:gd name="T14" fmla="*/ 20 w 72"/>
                <a:gd name="T15" fmla="*/ 49 h 80"/>
                <a:gd name="T16" fmla="*/ 17 w 72"/>
                <a:gd name="T17" fmla="*/ 30 h 80"/>
                <a:gd name="T18" fmla="*/ 16 w 72"/>
                <a:gd name="T19" fmla="*/ 19 h 80"/>
                <a:gd name="T20" fmla="*/ 0 w 72"/>
                <a:gd name="T21" fmla="*/ 19 h 80"/>
                <a:gd name="T22" fmla="*/ 0 w 72"/>
                <a:gd name="T23" fmla="*/ 0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80">
                  <a:moveTo>
                    <a:pt x="0" y="0"/>
                  </a:moveTo>
                  <a:lnTo>
                    <a:pt x="72" y="0"/>
                  </a:lnTo>
                  <a:lnTo>
                    <a:pt x="72" y="19"/>
                  </a:lnTo>
                  <a:lnTo>
                    <a:pt x="56" y="19"/>
                  </a:lnTo>
                  <a:lnTo>
                    <a:pt x="48" y="80"/>
                  </a:lnTo>
                  <a:lnTo>
                    <a:pt x="37" y="71"/>
                  </a:lnTo>
                  <a:lnTo>
                    <a:pt x="23" y="65"/>
                  </a:lnTo>
                  <a:lnTo>
                    <a:pt x="20" y="49"/>
                  </a:lnTo>
                  <a:lnTo>
                    <a:pt x="17" y="3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3" name="Freeform 252"/>
            <p:cNvSpPr>
              <a:spLocks/>
            </p:cNvSpPr>
            <p:nvPr userDrawn="1"/>
          </p:nvSpPr>
          <p:spPr bwMode="auto">
            <a:xfrm>
              <a:off x="8407" y="2370"/>
              <a:ext cx="81" cy="157"/>
            </a:xfrm>
            <a:custGeom>
              <a:avLst/>
              <a:gdLst>
                <a:gd name="T0" fmla="*/ 49 w 82"/>
                <a:gd name="T1" fmla="*/ 0 h 157"/>
                <a:gd name="T2" fmla="*/ 46 w 82"/>
                <a:gd name="T3" fmla="*/ 12 h 157"/>
                <a:gd name="T4" fmla="*/ 46 w 82"/>
                <a:gd name="T5" fmla="*/ 25 h 157"/>
                <a:gd name="T6" fmla="*/ 49 w 82"/>
                <a:gd name="T7" fmla="*/ 37 h 157"/>
                <a:gd name="T8" fmla="*/ 52 w 82"/>
                <a:gd name="T9" fmla="*/ 34 h 157"/>
                <a:gd name="T10" fmla="*/ 55 w 82"/>
                <a:gd name="T11" fmla="*/ 33 h 157"/>
                <a:gd name="T12" fmla="*/ 62 w 82"/>
                <a:gd name="T13" fmla="*/ 26 h 157"/>
                <a:gd name="T14" fmla="*/ 64 w 82"/>
                <a:gd name="T15" fmla="*/ 25 h 157"/>
                <a:gd name="T16" fmla="*/ 66 w 82"/>
                <a:gd name="T17" fmla="*/ 23 h 157"/>
                <a:gd name="T18" fmla="*/ 73 w 82"/>
                <a:gd name="T19" fmla="*/ 40 h 157"/>
                <a:gd name="T20" fmla="*/ 79 w 82"/>
                <a:gd name="T21" fmla="*/ 58 h 157"/>
                <a:gd name="T22" fmla="*/ 82 w 82"/>
                <a:gd name="T23" fmla="*/ 77 h 157"/>
                <a:gd name="T24" fmla="*/ 79 w 82"/>
                <a:gd name="T25" fmla="*/ 96 h 157"/>
                <a:gd name="T26" fmla="*/ 75 w 82"/>
                <a:gd name="T27" fmla="*/ 106 h 157"/>
                <a:gd name="T28" fmla="*/ 73 w 82"/>
                <a:gd name="T29" fmla="*/ 92 h 157"/>
                <a:gd name="T30" fmla="*/ 68 w 82"/>
                <a:gd name="T31" fmla="*/ 82 h 157"/>
                <a:gd name="T32" fmla="*/ 60 w 82"/>
                <a:gd name="T33" fmla="*/ 75 h 157"/>
                <a:gd name="T34" fmla="*/ 62 w 82"/>
                <a:gd name="T35" fmla="*/ 85 h 157"/>
                <a:gd name="T36" fmla="*/ 64 w 82"/>
                <a:gd name="T37" fmla="*/ 93 h 157"/>
                <a:gd name="T38" fmla="*/ 67 w 82"/>
                <a:gd name="T39" fmla="*/ 104 h 157"/>
                <a:gd name="T40" fmla="*/ 68 w 82"/>
                <a:gd name="T41" fmla="*/ 125 h 157"/>
                <a:gd name="T42" fmla="*/ 64 w 82"/>
                <a:gd name="T43" fmla="*/ 141 h 157"/>
                <a:gd name="T44" fmla="*/ 55 w 82"/>
                <a:gd name="T45" fmla="*/ 157 h 157"/>
                <a:gd name="T46" fmla="*/ 23 w 82"/>
                <a:gd name="T47" fmla="*/ 157 h 157"/>
                <a:gd name="T48" fmla="*/ 11 w 82"/>
                <a:gd name="T49" fmla="*/ 140 h 157"/>
                <a:gd name="T50" fmla="*/ 4 w 82"/>
                <a:gd name="T51" fmla="*/ 119 h 157"/>
                <a:gd name="T52" fmla="*/ 0 w 82"/>
                <a:gd name="T53" fmla="*/ 99 h 157"/>
                <a:gd name="T54" fmla="*/ 0 w 82"/>
                <a:gd name="T55" fmla="*/ 77 h 157"/>
                <a:gd name="T56" fmla="*/ 3 w 82"/>
                <a:gd name="T57" fmla="*/ 56 h 157"/>
                <a:gd name="T58" fmla="*/ 3 w 82"/>
                <a:gd name="T59" fmla="*/ 55 h 157"/>
                <a:gd name="T60" fmla="*/ 8 w 82"/>
                <a:gd name="T61" fmla="*/ 67 h 157"/>
                <a:gd name="T62" fmla="*/ 16 w 82"/>
                <a:gd name="T63" fmla="*/ 77 h 157"/>
                <a:gd name="T64" fmla="*/ 27 w 82"/>
                <a:gd name="T65" fmla="*/ 84 h 157"/>
                <a:gd name="T66" fmla="*/ 26 w 82"/>
                <a:gd name="T67" fmla="*/ 78 h 157"/>
                <a:gd name="T68" fmla="*/ 23 w 82"/>
                <a:gd name="T69" fmla="*/ 74 h 157"/>
                <a:gd name="T70" fmla="*/ 18 w 82"/>
                <a:gd name="T71" fmla="*/ 63 h 157"/>
                <a:gd name="T72" fmla="*/ 15 w 82"/>
                <a:gd name="T73" fmla="*/ 48 h 157"/>
                <a:gd name="T74" fmla="*/ 16 w 82"/>
                <a:gd name="T75" fmla="*/ 31 h 157"/>
                <a:gd name="T76" fmla="*/ 22 w 82"/>
                <a:gd name="T77" fmla="*/ 16 h 157"/>
                <a:gd name="T78" fmla="*/ 30 w 82"/>
                <a:gd name="T79" fmla="*/ 8 h 157"/>
                <a:gd name="T80" fmla="*/ 38 w 82"/>
                <a:gd name="T81" fmla="*/ 3 h 157"/>
                <a:gd name="T82" fmla="*/ 49 w 82"/>
                <a:gd name="T83" fmla="*/ 0 h 1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2" h="157">
                  <a:moveTo>
                    <a:pt x="49" y="0"/>
                  </a:moveTo>
                  <a:lnTo>
                    <a:pt x="46" y="12"/>
                  </a:lnTo>
                  <a:lnTo>
                    <a:pt x="46" y="25"/>
                  </a:lnTo>
                  <a:lnTo>
                    <a:pt x="49" y="37"/>
                  </a:lnTo>
                  <a:lnTo>
                    <a:pt x="52" y="34"/>
                  </a:lnTo>
                  <a:lnTo>
                    <a:pt x="55" y="33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6" y="23"/>
                  </a:lnTo>
                  <a:lnTo>
                    <a:pt x="73" y="40"/>
                  </a:lnTo>
                  <a:lnTo>
                    <a:pt x="79" y="58"/>
                  </a:lnTo>
                  <a:lnTo>
                    <a:pt x="82" y="77"/>
                  </a:lnTo>
                  <a:lnTo>
                    <a:pt x="79" y="96"/>
                  </a:lnTo>
                  <a:lnTo>
                    <a:pt x="75" y="106"/>
                  </a:lnTo>
                  <a:lnTo>
                    <a:pt x="73" y="92"/>
                  </a:lnTo>
                  <a:lnTo>
                    <a:pt x="68" y="82"/>
                  </a:lnTo>
                  <a:lnTo>
                    <a:pt x="60" y="75"/>
                  </a:lnTo>
                  <a:lnTo>
                    <a:pt x="62" y="85"/>
                  </a:lnTo>
                  <a:lnTo>
                    <a:pt x="64" y="93"/>
                  </a:lnTo>
                  <a:lnTo>
                    <a:pt x="67" y="104"/>
                  </a:lnTo>
                  <a:lnTo>
                    <a:pt x="68" y="125"/>
                  </a:lnTo>
                  <a:lnTo>
                    <a:pt x="64" y="141"/>
                  </a:lnTo>
                  <a:lnTo>
                    <a:pt x="55" y="157"/>
                  </a:lnTo>
                  <a:lnTo>
                    <a:pt x="23" y="157"/>
                  </a:lnTo>
                  <a:lnTo>
                    <a:pt x="11" y="140"/>
                  </a:lnTo>
                  <a:lnTo>
                    <a:pt x="4" y="119"/>
                  </a:lnTo>
                  <a:lnTo>
                    <a:pt x="0" y="99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8" y="67"/>
                  </a:lnTo>
                  <a:lnTo>
                    <a:pt x="16" y="77"/>
                  </a:lnTo>
                  <a:lnTo>
                    <a:pt x="27" y="84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18" y="63"/>
                  </a:lnTo>
                  <a:lnTo>
                    <a:pt x="15" y="48"/>
                  </a:lnTo>
                  <a:lnTo>
                    <a:pt x="16" y="31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8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4" name="Freeform 253"/>
            <p:cNvSpPr>
              <a:spLocks/>
            </p:cNvSpPr>
            <p:nvPr userDrawn="1"/>
          </p:nvSpPr>
          <p:spPr bwMode="auto">
            <a:xfrm>
              <a:off x="8691" y="2462"/>
              <a:ext cx="38" cy="46"/>
            </a:xfrm>
            <a:custGeom>
              <a:avLst/>
              <a:gdLst>
                <a:gd name="T0" fmla="*/ 29 w 40"/>
                <a:gd name="T1" fmla="*/ 0 h 46"/>
                <a:gd name="T2" fmla="*/ 40 w 40"/>
                <a:gd name="T3" fmla="*/ 18 h 46"/>
                <a:gd name="T4" fmla="*/ 14 w 40"/>
                <a:gd name="T5" fmla="*/ 46 h 46"/>
                <a:gd name="T6" fmla="*/ 7 w 40"/>
                <a:gd name="T7" fmla="*/ 39 h 46"/>
                <a:gd name="T8" fmla="*/ 6 w 40"/>
                <a:gd name="T9" fmla="*/ 36 h 46"/>
                <a:gd name="T10" fmla="*/ 3 w 40"/>
                <a:gd name="T11" fmla="*/ 35 h 46"/>
                <a:gd name="T12" fmla="*/ 0 w 40"/>
                <a:gd name="T13" fmla="*/ 31 h 46"/>
                <a:gd name="T14" fmla="*/ 14 w 40"/>
                <a:gd name="T15" fmla="*/ 17 h 46"/>
                <a:gd name="T16" fmla="*/ 20 w 40"/>
                <a:gd name="T17" fmla="*/ 10 h 46"/>
                <a:gd name="T18" fmla="*/ 29 w 4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6">
                  <a:moveTo>
                    <a:pt x="29" y="0"/>
                  </a:moveTo>
                  <a:lnTo>
                    <a:pt x="40" y="18"/>
                  </a:lnTo>
                  <a:lnTo>
                    <a:pt x="14" y="46"/>
                  </a:lnTo>
                  <a:lnTo>
                    <a:pt x="7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4" y="17"/>
                  </a:lnTo>
                  <a:lnTo>
                    <a:pt x="2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5" name="Freeform 254"/>
            <p:cNvSpPr>
              <a:spLocks/>
            </p:cNvSpPr>
            <p:nvPr userDrawn="1"/>
          </p:nvSpPr>
          <p:spPr bwMode="auto">
            <a:xfrm>
              <a:off x="8760" y="2351"/>
              <a:ext cx="81" cy="81"/>
            </a:xfrm>
            <a:custGeom>
              <a:avLst/>
              <a:gdLst>
                <a:gd name="T0" fmla="*/ 45 w 78"/>
                <a:gd name="T1" fmla="*/ 0 h 82"/>
                <a:gd name="T2" fmla="*/ 56 w 78"/>
                <a:gd name="T3" fmla="*/ 2 h 82"/>
                <a:gd name="T4" fmla="*/ 66 w 78"/>
                <a:gd name="T5" fmla="*/ 8 h 82"/>
                <a:gd name="T6" fmla="*/ 74 w 78"/>
                <a:gd name="T7" fmla="*/ 17 h 82"/>
                <a:gd name="T8" fmla="*/ 78 w 78"/>
                <a:gd name="T9" fmla="*/ 30 h 82"/>
                <a:gd name="T10" fmla="*/ 78 w 78"/>
                <a:gd name="T11" fmla="*/ 42 h 82"/>
                <a:gd name="T12" fmla="*/ 71 w 78"/>
                <a:gd name="T13" fmla="*/ 56 h 82"/>
                <a:gd name="T14" fmla="*/ 59 w 78"/>
                <a:gd name="T15" fmla="*/ 66 h 82"/>
                <a:gd name="T16" fmla="*/ 45 w 78"/>
                <a:gd name="T17" fmla="*/ 72 h 82"/>
                <a:gd name="T18" fmla="*/ 30 w 78"/>
                <a:gd name="T19" fmla="*/ 78 h 82"/>
                <a:gd name="T20" fmla="*/ 14 w 78"/>
                <a:gd name="T21" fmla="*/ 82 h 82"/>
                <a:gd name="T22" fmla="*/ 0 w 78"/>
                <a:gd name="T23" fmla="*/ 63 h 82"/>
                <a:gd name="T24" fmla="*/ 3 w 78"/>
                <a:gd name="T25" fmla="*/ 49 h 82"/>
                <a:gd name="T26" fmla="*/ 7 w 78"/>
                <a:gd name="T27" fmla="*/ 34 h 82"/>
                <a:gd name="T28" fmla="*/ 12 w 78"/>
                <a:gd name="T29" fmla="*/ 22 h 82"/>
                <a:gd name="T30" fmla="*/ 20 w 78"/>
                <a:gd name="T31" fmla="*/ 11 h 82"/>
                <a:gd name="T32" fmla="*/ 34 w 78"/>
                <a:gd name="T33" fmla="*/ 2 h 82"/>
                <a:gd name="T34" fmla="*/ 45 w 78"/>
                <a:gd name="T35" fmla="*/ 0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82">
                  <a:moveTo>
                    <a:pt x="45" y="0"/>
                  </a:moveTo>
                  <a:lnTo>
                    <a:pt x="56" y="2"/>
                  </a:lnTo>
                  <a:lnTo>
                    <a:pt x="66" y="8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1" y="56"/>
                  </a:lnTo>
                  <a:lnTo>
                    <a:pt x="59" y="66"/>
                  </a:lnTo>
                  <a:lnTo>
                    <a:pt x="45" y="72"/>
                  </a:lnTo>
                  <a:lnTo>
                    <a:pt x="30" y="78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3" y="49"/>
                  </a:lnTo>
                  <a:lnTo>
                    <a:pt x="7" y="34"/>
                  </a:lnTo>
                  <a:lnTo>
                    <a:pt x="12" y="22"/>
                  </a:lnTo>
                  <a:lnTo>
                    <a:pt x="20" y="11"/>
                  </a:lnTo>
                  <a:lnTo>
                    <a:pt x="34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6" name="Rectangle 255"/>
            <p:cNvSpPr>
              <a:spLocks noChangeArrowheads="1"/>
            </p:cNvSpPr>
            <p:nvPr userDrawn="1"/>
          </p:nvSpPr>
          <p:spPr bwMode="auto">
            <a:xfrm>
              <a:off x="8741" y="2800"/>
              <a:ext cx="196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7" name="Freeform 256"/>
            <p:cNvSpPr>
              <a:spLocks/>
            </p:cNvSpPr>
            <p:nvPr userDrawn="1"/>
          </p:nvSpPr>
          <p:spPr bwMode="auto">
            <a:xfrm>
              <a:off x="8407" y="2408"/>
              <a:ext cx="380" cy="798"/>
            </a:xfrm>
            <a:custGeom>
              <a:avLst/>
              <a:gdLst>
                <a:gd name="T0" fmla="*/ 349 w 381"/>
                <a:gd name="T1" fmla="*/ 16 h 796"/>
                <a:gd name="T2" fmla="*/ 376 w 381"/>
                <a:gd name="T3" fmla="*/ 68 h 796"/>
                <a:gd name="T4" fmla="*/ 363 w 381"/>
                <a:gd name="T5" fmla="*/ 184 h 796"/>
                <a:gd name="T6" fmla="*/ 308 w 381"/>
                <a:gd name="T7" fmla="*/ 238 h 796"/>
                <a:gd name="T8" fmla="*/ 299 w 381"/>
                <a:gd name="T9" fmla="*/ 344 h 796"/>
                <a:gd name="T10" fmla="*/ 313 w 381"/>
                <a:gd name="T11" fmla="*/ 412 h 796"/>
                <a:gd name="T12" fmla="*/ 291 w 381"/>
                <a:gd name="T13" fmla="*/ 456 h 796"/>
                <a:gd name="T14" fmla="*/ 238 w 381"/>
                <a:gd name="T15" fmla="*/ 499 h 796"/>
                <a:gd name="T16" fmla="*/ 264 w 381"/>
                <a:gd name="T17" fmla="*/ 572 h 796"/>
                <a:gd name="T18" fmla="*/ 275 w 381"/>
                <a:gd name="T19" fmla="*/ 653 h 796"/>
                <a:gd name="T20" fmla="*/ 265 w 381"/>
                <a:gd name="T21" fmla="*/ 682 h 796"/>
                <a:gd name="T22" fmla="*/ 250 w 381"/>
                <a:gd name="T23" fmla="*/ 720 h 796"/>
                <a:gd name="T24" fmla="*/ 216 w 381"/>
                <a:gd name="T25" fmla="*/ 741 h 796"/>
                <a:gd name="T26" fmla="*/ 200 w 381"/>
                <a:gd name="T27" fmla="*/ 737 h 796"/>
                <a:gd name="T28" fmla="*/ 220 w 381"/>
                <a:gd name="T29" fmla="*/ 698 h 796"/>
                <a:gd name="T30" fmla="*/ 233 w 381"/>
                <a:gd name="T31" fmla="*/ 653 h 796"/>
                <a:gd name="T32" fmla="*/ 199 w 381"/>
                <a:gd name="T33" fmla="*/ 535 h 796"/>
                <a:gd name="T34" fmla="*/ 194 w 381"/>
                <a:gd name="T35" fmla="*/ 569 h 796"/>
                <a:gd name="T36" fmla="*/ 152 w 381"/>
                <a:gd name="T37" fmla="*/ 649 h 796"/>
                <a:gd name="T38" fmla="*/ 130 w 381"/>
                <a:gd name="T39" fmla="*/ 720 h 796"/>
                <a:gd name="T40" fmla="*/ 84 w 381"/>
                <a:gd name="T41" fmla="*/ 796 h 796"/>
                <a:gd name="T42" fmla="*/ 67 w 381"/>
                <a:gd name="T43" fmla="*/ 789 h 796"/>
                <a:gd name="T44" fmla="*/ 57 w 381"/>
                <a:gd name="T45" fmla="*/ 757 h 796"/>
                <a:gd name="T46" fmla="*/ 89 w 381"/>
                <a:gd name="T47" fmla="*/ 715 h 796"/>
                <a:gd name="T48" fmla="*/ 107 w 381"/>
                <a:gd name="T49" fmla="*/ 668 h 796"/>
                <a:gd name="T50" fmla="*/ 123 w 381"/>
                <a:gd name="T51" fmla="*/ 594 h 796"/>
                <a:gd name="T52" fmla="*/ 154 w 381"/>
                <a:gd name="T53" fmla="*/ 507 h 796"/>
                <a:gd name="T54" fmla="*/ 202 w 381"/>
                <a:gd name="T55" fmla="*/ 392 h 796"/>
                <a:gd name="T56" fmla="*/ 214 w 381"/>
                <a:gd name="T57" fmla="*/ 312 h 796"/>
                <a:gd name="T58" fmla="*/ 200 w 381"/>
                <a:gd name="T59" fmla="*/ 308 h 796"/>
                <a:gd name="T60" fmla="*/ 192 w 381"/>
                <a:gd name="T61" fmla="*/ 295 h 796"/>
                <a:gd name="T62" fmla="*/ 170 w 381"/>
                <a:gd name="T63" fmla="*/ 309 h 796"/>
                <a:gd name="T64" fmla="*/ 121 w 381"/>
                <a:gd name="T65" fmla="*/ 350 h 796"/>
                <a:gd name="T66" fmla="*/ 108 w 381"/>
                <a:gd name="T67" fmla="*/ 342 h 796"/>
                <a:gd name="T68" fmla="*/ 78 w 381"/>
                <a:gd name="T69" fmla="*/ 304 h 796"/>
                <a:gd name="T70" fmla="*/ 51 w 381"/>
                <a:gd name="T71" fmla="*/ 269 h 796"/>
                <a:gd name="T72" fmla="*/ 12 w 381"/>
                <a:gd name="T73" fmla="*/ 257 h 796"/>
                <a:gd name="T74" fmla="*/ 0 w 381"/>
                <a:gd name="T75" fmla="*/ 211 h 796"/>
                <a:gd name="T76" fmla="*/ 29 w 381"/>
                <a:gd name="T77" fmla="*/ 210 h 796"/>
                <a:gd name="T78" fmla="*/ 85 w 381"/>
                <a:gd name="T79" fmla="*/ 262 h 796"/>
                <a:gd name="T80" fmla="*/ 126 w 381"/>
                <a:gd name="T81" fmla="*/ 297 h 796"/>
                <a:gd name="T82" fmla="*/ 170 w 381"/>
                <a:gd name="T83" fmla="*/ 243 h 796"/>
                <a:gd name="T84" fmla="*/ 209 w 381"/>
                <a:gd name="T85" fmla="*/ 224 h 796"/>
                <a:gd name="T86" fmla="*/ 198 w 381"/>
                <a:gd name="T87" fmla="*/ 155 h 796"/>
                <a:gd name="T88" fmla="*/ 200 w 381"/>
                <a:gd name="T89" fmla="*/ 89 h 796"/>
                <a:gd name="T90" fmla="*/ 224 w 381"/>
                <a:gd name="T91" fmla="*/ 81 h 796"/>
                <a:gd name="T92" fmla="*/ 243 w 381"/>
                <a:gd name="T93" fmla="*/ 81 h 796"/>
                <a:gd name="T94" fmla="*/ 262 w 381"/>
                <a:gd name="T95" fmla="*/ 85 h 796"/>
                <a:gd name="T96" fmla="*/ 271 w 381"/>
                <a:gd name="T97" fmla="*/ 150 h 796"/>
                <a:gd name="T98" fmla="*/ 251 w 381"/>
                <a:gd name="T99" fmla="*/ 177 h 796"/>
                <a:gd name="T100" fmla="*/ 255 w 381"/>
                <a:gd name="T101" fmla="*/ 191 h 796"/>
                <a:gd name="T102" fmla="*/ 276 w 381"/>
                <a:gd name="T103" fmla="*/ 196 h 796"/>
                <a:gd name="T104" fmla="*/ 304 w 381"/>
                <a:gd name="T105" fmla="*/ 172 h 796"/>
                <a:gd name="T106" fmla="*/ 346 w 381"/>
                <a:gd name="T107" fmla="*/ 129 h 796"/>
                <a:gd name="T108" fmla="*/ 337 w 381"/>
                <a:gd name="T109" fmla="*/ 67 h 796"/>
                <a:gd name="T110" fmla="*/ 321 w 381"/>
                <a:gd name="T111" fmla="*/ 30 h 7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1" h="796">
                  <a:moveTo>
                    <a:pt x="337" y="0"/>
                  </a:moveTo>
                  <a:lnTo>
                    <a:pt x="337" y="1"/>
                  </a:lnTo>
                  <a:lnTo>
                    <a:pt x="349" y="16"/>
                  </a:lnTo>
                  <a:lnTo>
                    <a:pt x="361" y="33"/>
                  </a:lnTo>
                  <a:lnTo>
                    <a:pt x="371" y="49"/>
                  </a:lnTo>
                  <a:lnTo>
                    <a:pt x="376" y="68"/>
                  </a:lnTo>
                  <a:lnTo>
                    <a:pt x="381" y="118"/>
                  </a:lnTo>
                  <a:lnTo>
                    <a:pt x="381" y="169"/>
                  </a:lnTo>
                  <a:lnTo>
                    <a:pt x="363" y="184"/>
                  </a:lnTo>
                  <a:lnTo>
                    <a:pt x="342" y="198"/>
                  </a:lnTo>
                  <a:lnTo>
                    <a:pt x="323" y="210"/>
                  </a:lnTo>
                  <a:lnTo>
                    <a:pt x="308" y="238"/>
                  </a:lnTo>
                  <a:lnTo>
                    <a:pt x="304" y="267"/>
                  </a:lnTo>
                  <a:lnTo>
                    <a:pt x="293" y="322"/>
                  </a:lnTo>
                  <a:lnTo>
                    <a:pt x="299" y="344"/>
                  </a:lnTo>
                  <a:lnTo>
                    <a:pt x="306" y="367"/>
                  </a:lnTo>
                  <a:lnTo>
                    <a:pt x="312" y="390"/>
                  </a:lnTo>
                  <a:lnTo>
                    <a:pt x="313" y="412"/>
                  </a:lnTo>
                  <a:lnTo>
                    <a:pt x="309" y="433"/>
                  </a:lnTo>
                  <a:lnTo>
                    <a:pt x="301" y="445"/>
                  </a:lnTo>
                  <a:lnTo>
                    <a:pt x="291" y="456"/>
                  </a:lnTo>
                  <a:lnTo>
                    <a:pt x="280" y="465"/>
                  </a:lnTo>
                  <a:lnTo>
                    <a:pt x="271" y="473"/>
                  </a:lnTo>
                  <a:lnTo>
                    <a:pt x="238" y="499"/>
                  </a:lnTo>
                  <a:lnTo>
                    <a:pt x="253" y="522"/>
                  </a:lnTo>
                  <a:lnTo>
                    <a:pt x="261" y="546"/>
                  </a:lnTo>
                  <a:lnTo>
                    <a:pt x="264" y="572"/>
                  </a:lnTo>
                  <a:lnTo>
                    <a:pt x="264" y="631"/>
                  </a:lnTo>
                  <a:lnTo>
                    <a:pt x="266" y="639"/>
                  </a:lnTo>
                  <a:lnTo>
                    <a:pt x="275" y="653"/>
                  </a:lnTo>
                  <a:lnTo>
                    <a:pt x="277" y="661"/>
                  </a:lnTo>
                  <a:lnTo>
                    <a:pt x="273" y="669"/>
                  </a:lnTo>
                  <a:lnTo>
                    <a:pt x="265" y="682"/>
                  </a:lnTo>
                  <a:lnTo>
                    <a:pt x="257" y="693"/>
                  </a:lnTo>
                  <a:lnTo>
                    <a:pt x="251" y="707"/>
                  </a:lnTo>
                  <a:lnTo>
                    <a:pt x="250" y="720"/>
                  </a:lnTo>
                  <a:lnTo>
                    <a:pt x="240" y="731"/>
                  </a:lnTo>
                  <a:lnTo>
                    <a:pt x="228" y="738"/>
                  </a:lnTo>
                  <a:lnTo>
                    <a:pt x="216" y="741"/>
                  </a:lnTo>
                  <a:lnTo>
                    <a:pt x="202" y="741"/>
                  </a:lnTo>
                  <a:lnTo>
                    <a:pt x="200" y="738"/>
                  </a:lnTo>
                  <a:lnTo>
                    <a:pt x="200" y="737"/>
                  </a:lnTo>
                  <a:lnTo>
                    <a:pt x="206" y="726"/>
                  </a:lnTo>
                  <a:lnTo>
                    <a:pt x="213" y="713"/>
                  </a:lnTo>
                  <a:lnTo>
                    <a:pt x="220" y="698"/>
                  </a:lnTo>
                  <a:lnTo>
                    <a:pt x="222" y="683"/>
                  </a:lnTo>
                  <a:lnTo>
                    <a:pt x="227" y="667"/>
                  </a:lnTo>
                  <a:lnTo>
                    <a:pt x="233" y="653"/>
                  </a:lnTo>
                  <a:lnTo>
                    <a:pt x="214" y="595"/>
                  </a:lnTo>
                  <a:lnTo>
                    <a:pt x="205" y="565"/>
                  </a:lnTo>
                  <a:lnTo>
                    <a:pt x="199" y="535"/>
                  </a:lnTo>
                  <a:lnTo>
                    <a:pt x="198" y="532"/>
                  </a:lnTo>
                  <a:lnTo>
                    <a:pt x="192" y="551"/>
                  </a:lnTo>
                  <a:lnTo>
                    <a:pt x="194" y="569"/>
                  </a:lnTo>
                  <a:lnTo>
                    <a:pt x="199" y="586"/>
                  </a:lnTo>
                  <a:lnTo>
                    <a:pt x="166" y="627"/>
                  </a:lnTo>
                  <a:lnTo>
                    <a:pt x="152" y="649"/>
                  </a:lnTo>
                  <a:lnTo>
                    <a:pt x="141" y="671"/>
                  </a:lnTo>
                  <a:lnTo>
                    <a:pt x="133" y="694"/>
                  </a:lnTo>
                  <a:lnTo>
                    <a:pt x="130" y="720"/>
                  </a:lnTo>
                  <a:lnTo>
                    <a:pt x="100" y="770"/>
                  </a:lnTo>
                  <a:lnTo>
                    <a:pt x="86" y="795"/>
                  </a:lnTo>
                  <a:lnTo>
                    <a:pt x="84" y="796"/>
                  </a:lnTo>
                  <a:lnTo>
                    <a:pt x="78" y="796"/>
                  </a:lnTo>
                  <a:lnTo>
                    <a:pt x="73" y="793"/>
                  </a:lnTo>
                  <a:lnTo>
                    <a:pt x="67" y="789"/>
                  </a:lnTo>
                  <a:lnTo>
                    <a:pt x="59" y="777"/>
                  </a:lnTo>
                  <a:lnTo>
                    <a:pt x="57" y="773"/>
                  </a:lnTo>
                  <a:lnTo>
                    <a:pt x="57" y="757"/>
                  </a:lnTo>
                  <a:lnTo>
                    <a:pt x="62" y="746"/>
                  </a:lnTo>
                  <a:lnTo>
                    <a:pt x="68" y="735"/>
                  </a:lnTo>
                  <a:lnTo>
                    <a:pt x="89" y="715"/>
                  </a:lnTo>
                  <a:lnTo>
                    <a:pt x="97" y="705"/>
                  </a:lnTo>
                  <a:lnTo>
                    <a:pt x="104" y="693"/>
                  </a:lnTo>
                  <a:lnTo>
                    <a:pt x="107" y="668"/>
                  </a:lnTo>
                  <a:lnTo>
                    <a:pt x="111" y="643"/>
                  </a:lnTo>
                  <a:lnTo>
                    <a:pt x="117" y="619"/>
                  </a:lnTo>
                  <a:lnTo>
                    <a:pt x="123" y="594"/>
                  </a:lnTo>
                  <a:lnTo>
                    <a:pt x="134" y="572"/>
                  </a:lnTo>
                  <a:lnTo>
                    <a:pt x="150" y="551"/>
                  </a:lnTo>
                  <a:lnTo>
                    <a:pt x="154" y="507"/>
                  </a:lnTo>
                  <a:lnTo>
                    <a:pt x="163" y="467"/>
                  </a:lnTo>
                  <a:lnTo>
                    <a:pt x="180" y="429"/>
                  </a:lnTo>
                  <a:lnTo>
                    <a:pt x="202" y="392"/>
                  </a:lnTo>
                  <a:lnTo>
                    <a:pt x="229" y="359"/>
                  </a:lnTo>
                  <a:lnTo>
                    <a:pt x="222" y="335"/>
                  </a:lnTo>
                  <a:lnTo>
                    <a:pt x="214" y="312"/>
                  </a:lnTo>
                  <a:lnTo>
                    <a:pt x="210" y="312"/>
                  </a:lnTo>
                  <a:lnTo>
                    <a:pt x="206" y="311"/>
                  </a:lnTo>
                  <a:lnTo>
                    <a:pt x="200" y="308"/>
                  </a:lnTo>
                  <a:lnTo>
                    <a:pt x="196" y="305"/>
                  </a:lnTo>
                  <a:lnTo>
                    <a:pt x="194" y="301"/>
                  </a:lnTo>
                  <a:lnTo>
                    <a:pt x="192" y="295"/>
                  </a:lnTo>
                  <a:lnTo>
                    <a:pt x="191" y="291"/>
                  </a:lnTo>
                  <a:lnTo>
                    <a:pt x="189" y="286"/>
                  </a:lnTo>
                  <a:lnTo>
                    <a:pt x="170" y="309"/>
                  </a:lnTo>
                  <a:lnTo>
                    <a:pt x="148" y="331"/>
                  </a:lnTo>
                  <a:lnTo>
                    <a:pt x="123" y="349"/>
                  </a:lnTo>
                  <a:lnTo>
                    <a:pt x="121" y="350"/>
                  </a:lnTo>
                  <a:lnTo>
                    <a:pt x="118" y="349"/>
                  </a:lnTo>
                  <a:lnTo>
                    <a:pt x="114" y="346"/>
                  </a:lnTo>
                  <a:lnTo>
                    <a:pt x="108" y="342"/>
                  </a:lnTo>
                  <a:lnTo>
                    <a:pt x="95" y="328"/>
                  </a:lnTo>
                  <a:lnTo>
                    <a:pt x="85" y="316"/>
                  </a:lnTo>
                  <a:lnTo>
                    <a:pt x="78" y="304"/>
                  </a:lnTo>
                  <a:lnTo>
                    <a:pt x="70" y="290"/>
                  </a:lnTo>
                  <a:lnTo>
                    <a:pt x="62" y="279"/>
                  </a:lnTo>
                  <a:lnTo>
                    <a:pt x="51" y="269"/>
                  </a:lnTo>
                  <a:lnTo>
                    <a:pt x="38" y="264"/>
                  </a:lnTo>
                  <a:lnTo>
                    <a:pt x="23" y="262"/>
                  </a:lnTo>
                  <a:lnTo>
                    <a:pt x="12" y="257"/>
                  </a:lnTo>
                  <a:lnTo>
                    <a:pt x="7" y="247"/>
                  </a:lnTo>
                  <a:lnTo>
                    <a:pt x="3" y="236"/>
                  </a:lnTo>
                  <a:lnTo>
                    <a:pt x="0" y="211"/>
                  </a:lnTo>
                  <a:lnTo>
                    <a:pt x="8" y="207"/>
                  </a:lnTo>
                  <a:lnTo>
                    <a:pt x="19" y="207"/>
                  </a:lnTo>
                  <a:lnTo>
                    <a:pt x="29" y="210"/>
                  </a:lnTo>
                  <a:lnTo>
                    <a:pt x="49" y="224"/>
                  </a:lnTo>
                  <a:lnTo>
                    <a:pt x="68" y="243"/>
                  </a:lnTo>
                  <a:lnTo>
                    <a:pt x="85" y="262"/>
                  </a:lnTo>
                  <a:lnTo>
                    <a:pt x="104" y="280"/>
                  </a:lnTo>
                  <a:lnTo>
                    <a:pt x="115" y="290"/>
                  </a:lnTo>
                  <a:lnTo>
                    <a:pt x="126" y="297"/>
                  </a:lnTo>
                  <a:lnTo>
                    <a:pt x="143" y="282"/>
                  </a:lnTo>
                  <a:lnTo>
                    <a:pt x="158" y="264"/>
                  </a:lnTo>
                  <a:lnTo>
                    <a:pt x="170" y="243"/>
                  </a:lnTo>
                  <a:lnTo>
                    <a:pt x="180" y="232"/>
                  </a:lnTo>
                  <a:lnTo>
                    <a:pt x="194" y="225"/>
                  </a:lnTo>
                  <a:lnTo>
                    <a:pt x="209" y="224"/>
                  </a:lnTo>
                  <a:lnTo>
                    <a:pt x="220" y="210"/>
                  </a:lnTo>
                  <a:lnTo>
                    <a:pt x="213" y="178"/>
                  </a:lnTo>
                  <a:lnTo>
                    <a:pt x="198" y="155"/>
                  </a:lnTo>
                  <a:lnTo>
                    <a:pt x="185" y="132"/>
                  </a:lnTo>
                  <a:lnTo>
                    <a:pt x="194" y="99"/>
                  </a:lnTo>
                  <a:lnTo>
                    <a:pt x="200" y="89"/>
                  </a:lnTo>
                  <a:lnTo>
                    <a:pt x="210" y="82"/>
                  </a:lnTo>
                  <a:lnTo>
                    <a:pt x="217" y="79"/>
                  </a:lnTo>
                  <a:lnTo>
                    <a:pt x="224" y="81"/>
                  </a:lnTo>
                  <a:lnTo>
                    <a:pt x="231" y="84"/>
                  </a:lnTo>
                  <a:lnTo>
                    <a:pt x="238" y="85"/>
                  </a:lnTo>
                  <a:lnTo>
                    <a:pt x="243" y="81"/>
                  </a:lnTo>
                  <a:lnTo>
                    <a:pt x="253" y="81"/>
                  </a:lnTo>
                  <a:lnTo>
                    <a:pt x="258" y="82"/>
                  </a:lnTo>
                  <a:lnTo>
                    <a:pt x="262" y="85"/>
                  </a:lnTo>
                  <a:lnTo>
                    <a:pt x="276" y="112"/>
                  </a:lnTo>
                  <a:lnTo>
                    <a:pt x="279" y="128"/>
                  </a:lnTo>
                  <a:lnTo>
                    <a:pt x="271" y="150"/>
                  </a:lnTo>
                  <a:lnTo>
                    <a:pt x="260" y="170"/>
                  </a:lnTo>
                  <a:lnTo>
                    <a:pt x="254" y="176"/>
                  </a:lnTo>
                  <a:lnTo>
                    <a:pt x="251" y="177"/>
                  </a:lnTo>
                  <a:lnTo>
                    <a:pt x="253" y="181"/>
                  </a:lnTo>
                  <a:lnTo>
                    <a:pt x="254" y="187"/>
                  </a:lnTo>
                  <a:lnTo>
                    <a:pt x="255" y="191"/>
                  </a:lnTo>
                  <a:lnTo>
                    <a:pt x="258" y="195"/>
                  </a:lnTo>
                  <a:lnTo>
                    <a:pt x="262" y="196"/>
                  </a:lnTo>
                  <a:lnTo>
                    <a:pt x="276" y="196"/>
                  </a:lnTo>
                  <a:lnTo>
                    <a:pt x="283" y="185"/>
                  </a:lnTo>
                  <a:lnTo>
                    <a:pt x="291" y="177"/>
                  </a:lnTo>
                  <a:lnTo>
                    <a:pt x="304" y="172"/>
                  </a:lnTo>
                  <a:lnTo>
                    <a:pt x="315" y="167"/>
                  </a:lnTo>
                  <a:lnTo>
                    <a:pt x="346" y="147"/>
                  </a:lnTo>
                  <a:lnTo>
                    <a:pt x="346" y="129"/>
                  </a:lnTo>
                  <a:lnTo>
                    <a:pt x="352" y="93"/>
                  </a:lnTo>
                  <a:lnTo>
                    <a:pt x="349" y="75"/>
                  </a:lnTo>
                  <a:lnTo>
                    <a:pt x="337" y="67"/>
                  </a:lnTo>
                  <a:lnTo>
                    <a:pt x="330" y="56"/>
                  </a:lnTo>
                  <a:lnTo>
                    <a:pt x="324" y="42"/>
                  </a:lnTo>
                  <a:lnTo>
                    <a:pt x="321" y="30"/>
                  </a:lnTo>
                  <a:lnTo>
                    <a:pt x="327" y="1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8" name="Freeform 257"/>
            <p:cNvSpPr>
              <a:spLocks/>
            </p:cNvSpPr>
            <p:nvPr userDrawn="1"/>
          </p:nvSpPr>
          <p:spPr bwMode="auto">
            <a:xfrm>
              <a:off x="8799" y="2980"/>
              <a:ext cx="119" cy="180"/>
            </a:xfrm>
            <a:custGeom>
              <a:avLst/>
              <a:gdLst>
                <a:gd name="T0" fmla="*/ 12 w 118"/>
                <a:gd name="T1" fmla="*/ 0 h 180"/>
                <a:gd name="T2" fmla="*/ 14 w 118"/>
                <a:gd name="T3" fmla="*/ 10 h 180"/>
                <a:gd name="T4" fmla="*/ 18 w 118"/>
                <a:gd name="T5" fmla="*/ 18 h 180"/>
                <a:gd name="T6" fmla="*/ 23 w 118"/>
                <a:gd name="T7" fmla="*/ 25 h 180"/>
                <a:gd name="T8" fmla="*/ 38 w 118"/>
                <a:gd name="T9" fmla="*/ 39 h 180"/>
                <a:gd name="T10" fmla="*/ 71 w 118"/>
                <a:gd name="T11" fmla="*/ 69 h 180"/>
                <a:gd name="T12" fmla="*/ 86 w 118"/>
                <a:gd name="T13" fmla="*/ 83 h 180"/>
                <a:gd name="T14" fmla="*/ 100 w 118"/>
                <a:gd name="T15" fmla="*/ 96 h 180"/>
                <a:gd name="T16" fmla="*/ 110 w 118"/>
                <a:gd name="T17" fmla="*/ 107 h 180"/>
                <a:gd name="T18" fmla="*/ 114 w 118"/>
                <a:gd name="T19" fmla="*/ 117 h 180"/>
                <a:gd name="T20" fmla="*/ 117 w 118"/>
                <a:gd name="T21" fmla="*/ 131 h 180"/>
                <a:gd name="T22" fmla="*/ 117 w 118"/>
                <a:gd name="T23" fmla="*/ 144 h 180"/>
                <a:gd name="T24" fmla="*/ 118 w 118"/>
                <a:gd name="T25" fmla="*/ 158 h 180"/>
                <a:gd name="T26" fmla="*/ 104 w 118"/>
                <a:gd name="T27" fmla="*/ 169 h 180"/>
                <a:gd name="T28" fmla="*/ 89 w 118"/>
                <a:gd name="T29" fmla="*/ 180 h 180"/>
                <a:gd name="T30" fmla="*/ 91 w 118"/>
                <a:gd name="T31" fmla="*/ 164 h 180"/>
                <a:gd name="T32" fmla="*/ 91 w 118"/>
                <a:gd name="T33" fmla="*/ 149 h 180"/>
                <a:gd name="T34" fmla="*/ 89 w 118"/>
                <a:gd name="T35" fmla="*/ 135 h 180"/>
                <a:gd name="T36" fmla="*/ 84 w 118"/>
                <a:gd name="T37" fmla="*/ 124 h 180"/>
                <a:gd name="T38" fmla="*/ 47 w 118"/>
                <a:gd name="T39" fmla="*/ 87 h 180"/>
                <a:gd name="T40" fmla="*/ 11 w 118"/>
                <a:gd name="T41" fmla="*/ 52 h 180"/>
                <a:gd name="T42" fmla="*/ 4 w 118"/>
                <a:gd name="T43" fmla="*/ 41 h 180"/>
                <a:gd name="T44" fmla="*/ 0 w 118"/>
                <a:gd name="T45" fmla="*/ 30 h 180"/>
                <a:gd name="T46" fmla="*/ 1 w 118"/>
                <a:gd name="T47" fmla="*/ 18 h 180"/>
                <a:gd name="T48" fmla="*/ 4 w 118"/>
                <a:gd name="T49" fmla="*/ 11 h 180"/>
                <a:gd name="T50" fmla="*/ 12 w 118"/>
                <a:gd name="T51" fmla="*/ 0 h 1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180">
                  <a:moveTo>
                    <a:pt x="12" y="0"/>
                  </a:moveTo>
                  <a:lnTo>
                    <a:pt x="14" y="10"/>
                  </a:lnTo>
                  <a:lnTo>
                    <a:pt x="18" y="18"/>
                  </a:lnTo>
                  <a:lnTo>
                    <a:pt x="23" y="25"/>
                  </a:lnTo>
                  <a:lnTo>
                    <a:pt x="38" y="39"/>
                  </a:lnTo>
                  <a:lnTo>
                    <a:pt x="71" y="69"/>
                  </a:lnTo>
                  <a:lnTo>
                    <a:pt x="86" y="83"/>
                  </a:lnTo>
                  <a:lnTo>
                    <a:pt x="100" y="96"/>
                  </a:lnTo>
                  <a:lnTo>
                    <a:pt x="110" y="107"/>
                  </a:lnTo>
                  <a:lnTo>
                    <a:pt x="114" y="117"/>
                  </a:lnTo>
                  <a:lnTo>
                    <a:pt x="117" y="131"/>
                  </a:lnTo>
                  <a:lnTo>
                    <a:pt x="117" y="144"/>
                  </a:lnTo>
                  <a:lnTo>
                    <a:pt x="118" y="158"/>
                  </a:lnTo>
                  <a:lnTo>
                    <a:pt x="104" y="169"/>
                  </a:lnTo>
                  <a:lnTo>
                    <a:pt x="89" y="180"/>
                  </a:lnTo>
                  <a:lnTo>
                    <a:pt x="91" y="164"/>
                  </a:lnTo>
                  <a:lnTo>
                    <a:pt x="91" y="149"/>
                  </a:lnTo>
                  <a:lnTo>
                    <a:pt x="89" y="135"/>
                  </a:lnTo>
                  <a:lnTo>
                    <a:pt x="84" y="124"/>
                  </a:lnTo>
                  <a:lnTo>
                    <a:pt x="47" y="87"/>
                  </a:lnTo>
                  <a:lnTo>
                    <a:pt x="11" y="52"/>
                  </a:lnTo>
                  <a:lnTo>
                    <a:pt x="4" y="41"/>
                  </a:lnTo>
                  <a:lnTo>
                    <a:pt x="0" y="30"/>
                  </a:lnTo>
                  <a:lnTo>
                    <a:pt x="1" y="18"/>
                  </a:lnTo>
                  <a:lnTo>
                    <a:pt x="4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69" name="Freeform 258"/>
            <p:cNvSpPr>
              <a:spLocks/>
            </p:cNvSpPr>
            <p:nvPr userDrawn="1"/>
          </p:nvSpPr>
          <p:spPr bwMode="auto">
            <a:xfrm>
              <a:off x="8799" y="3068"/>
              <a:ext cx="73" cy="92"/>
            </a:xfrm>
            <a:custGeom>
              <a:avLst/>
              <a:gdLst>
                <a:gd name="T0" fmla="*/ 27 w 76"/>
                <a:gd name="T1" fmla="*/ 0 h 93"/>
                <a:gd name="T2" fmla="*/ 76 w 76"/>
                <a:gd name="T3" fmla="*/ 49 h 93"/>
                <a:gd name="T4" fmla="*/ 76 w 76"/>
                <a:gd name="T5" fmla="*/ 77 h 93"/>
                <a:gd name="T6" fmla="*/ 73 w 76"/>
                <a:gd name="T7" fmla="*/ 82 h 93"/>
                <a:gd name="T8" fmla="*/ 71 w 76"/>
                <a:gd name="T9" fmla="*/ 84 h 93"/>
                <a:gd name="T10" fmla="*/ 68 w 76"/>
                <a:gd name="T11" fmla="*/ 86 h 93"/>
                <a:gd name="T12" fmla="*/ 61 w 76"/>
                <a:gd name="T13" fmla="*/ 93 h 93"/>
                <a:gd name="T14" fmla="*/ 47 w 76"/>
                <a:gd name="T15" fmla="*/ 76 h 93"/>
                <a:gd name="T16" fmla="*/ 47 w 76"/>
                <a:gd name="T17" fmla="*/ 28 h 93"/>
                <a:gd name="T18" fmla="*/ 38 w 76"/>
                <a:gd name="T19" fmla="*/ 36 h 93"/>
                <a:gd name="T20" fmla="*/ 33 w 76"/>
                <a:gd name="T21" fmla="*/ 47 h 93"/>
                <a:gd name="T22" fmla="*/ 32 w 76"/>
                <a:gd name="T23" fmla="*/ 61 h 93"/>
                <a:gd name="T24" fmla="*/ 32 w 76"/>
                <a:gd name="T25" fmla="*/ 91 h 93"/>
                <a:gd name="T26" fmla="*/ 21 w 76"/>
                <a:gd name="T27" fmla="*/ 83 h 93"/>
                <a:gd name="T28" fmla="*/ 13 w 76"/>
                <a:gd name="T29" fmla="*/ 75 h 93"/>
                <a:gd name="T30" fmla="*/ 2 w 76"/>
                <a:gd name="T31" fmla="*/ 65 h 93"/>
                <a:gd name="T32" fmla="*/ 0 w 76"/>
                <a:gd name="T33" fmla="*/ 49 h 93"/>
                <a:gd name="T34" fmla="*/ 5 w 76"/>
                <a:gd name="T35" fmla="*/ 36 h 93"/>
                <a:gd name="T36" fmla="*/ 10 w 76"/>
                <a:gd name="T37" fmla="*/ 24 h 93"/>
                <a:gd name="T38" fmla="*/ 18 w 76"/>
                <a:gd name="T39" fmla="*/ 13 h 93"/>
                <a:gd name="T40" fmla="*/ 27 w 76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93">
                  <a:moveTo>
                    <a:pt x="27" y="0"/>
                  </a:moveTo>
                  <a:lnTo>
                    <a:pt x="76" y="49"/>
                  </a:lnTo>
                  <a:lnTo>
                    <a:pt x="76" y="77"/>
                  </a:lnTo>
                  <a:lnTo>
                    <a:pt x="73" y="82"/>
                  </a:lnTo>
                  <a:lnTo>
                    <a:pt x="71" y="84"/>
                  </a:lnTo>
                  <a:lnTo>
                    <a:pt x="68" y="86"/>
                  </a:lnTo>
                  <a:lnTo>
                    <a:pt x="61" y="93"/>
                  </a:lnTo>
                  <a:lnTo>
                    <a:pt x="47" y="76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3" y="47"/>
                  </a:lnTo>
                  <a:lnTo>
                    <a:pt x="32" y="61"/>
                  </a:lnTo>
                  <a:lnTo>
                    <a:pt x="32" y="91"/>
                  </a:lnTo>
                  <a:lnTo>
                    <a:pt x="21" y="83"/>
                  </a:lnTo>
                  <a:lnTo>
                    <a:pt x="13" y="75"/>
                  </a:lnTo>
                  <a:lnTo>
                    <a:pt x="2" y="65"/>
                  </a:lnTo>
                  <a:lnTo>
                    <a:pt x="0" y="49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8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0" name="Freeform 259"/>
            <p:cNvSpPr>
              <a:spLocks/>
            </p:cNvSpPr>
            <p:nvPr userDrawn="1"/>
          </p:nvSpPr>
          <p:spPr bwMode="auto">
            <a:xfrm>
              <a:off x="8684" y="3272"/>
              <a:ext cx="111" cy="50"/>
            </a:xfrm>
            <a:custGeom>
              <a:avLst/>
              <a:gdLst>
                <a:gd name="T0" fmla="*/ 0 w 112"/>
                <a:gd name="T1" fmla="*/ 0 h 50"/>
                <a:gd name="T2" fmla="*/ 112 w 112"/>
                <a:gd name="T3" fmla="*/ 0 h 50"/>
                <a:gd name="T4" fmla="*/ 112 w 112"/>
                <a:gd name="T5" fmla="*/ 8 h 50"/>
                <a:gd name="T6" fmla="*/ 109 w 112"/>
                <a:gd name="T7" fmla="*/ 13 h 50"/>
                <a:gd name="T8" fmla="*/ 106 w 112"/>
                <a:gd name="T9" fmla="*/ 22 h 50"/>
                <a:gd name="T10" fmla="*/ 95 w 112"/>
                <a:gd name="T11" fmla="*/ 35 h 50"/>
                <a:gd name="T12" fmla="*/ 82 w 112"/>
                <a:gd name="T13" fmla="*/ 45 h 50"/>
                <a:gd name="T14" fmla="*/ 68 w 112"/>
                <a:gd name="T15" fmla="*/ 50 h 50"/>
                <a:gd name="T16" fmla="*/ 53 w 112"/>
                <a:gd name="T17" fmla="*/ 50 h 50"/>
                <a:gd name="T18" fmla="*/ 38 w 112"/>
                <a:gd name="T19" fmla="*/ 48 h 50"/>
                <a:gd name="T20" fmla="*/ 24 w 112"/>
                <a:gd name="T21" fmla="*/ 41 h 50"/>
                <a:gd name="T22" fmla="*/ 11 w 112"/>
                <a:gd name="T23" fmla="*/ 30 h 50"/>
                <a:gd name="T24" fmla="*/ 3 w 112"/>
                <a:gd name="T25" fmla="*/ 16 h 50"/>
                <a:gd name="T26" fmla="*/ 0 w 112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50">
                  <a:moveTo>
                    <a:pt x="0" y="0"/>
                  </a:moveTo>
                  <a:lnTo>
                    <a:pt x="112" y="0"/>
                  </a:lnTo>
                  <a:lnTo>
                    <a:pt x="112" y="8"/>
                  </a:lnTo>
                  <a:lnTo>
                    <a:pt x="109" y="13"/>
                  </a:lnTo>
                  <a:lnTo>
                    <a:pt x="106" y="22"/>
                  </a:lnTo>
                  <a:lnTo>
                    <a:pt x="95" y="35"/>
                  </a:lnTo>
                  <a:lnTo>
                    <a:pt x="82" y="45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8" y="48"/>
                  </a:lnTo>
                  <a:lnTo>
                    <a:pt x="24" y="41"/>
                  </a:lnTo>
                  <a:lnTo>
                    <a:pt x="11" y="30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1" name="Freeform 260"/>
            <p:cNvSpPr>
              <a:spLocks/>
            </p:cNvSpPr>
            <p:nvPr userDrawn="1"/>
          </p:nvSpPr>
          <p:spPr bwMode="auto">
            <a:xfrm>
              <a:off x="8661" y="3418"/>
              <a:ext cx="88" cy="119"/>
            </a:xfrm>
            <a:custGeom>
              <a:avLst/>
              <a:gdLst>
                <a:gd name="T0" fmla="*/ 33 w 88"/>
                <a:gd name="T1" fmla="*/ 0 h 119"/>
                <a:gd name="T2" fmla="*/ 49 w 88"/>
                <a:gd name="T3" fmla="*/ 0 h 119"/>
                <a:gd name="T4" fmla="*/ 60 w 88"/>
                <a:gd name="T5" fmla="*/ 4 h 119"/>
                <a:gd name="T6" fmla="*/ 71 w 88"/>
                <a:gd name="T7" fmla="*/ 11 h 119"/>
                <a:gd name="T8" fmla="*/ 79 w 88"/>
                <a:gd name="T9" fmla="*/ 20 h 119"/>
                <a:gd name="T10" fmla="*/ 82 w 88"/>
                <a:gd name="T11" fmla="*/ 34 h 119"/>
                <a:gd name="T12" fmla="*/ 80 w 88"/>
                <a:gd name="T13" fmla="*/ 49 h 119"/>
                <a:gd name="T14" fmla="*/ 73 w 88"/>
                <a:gd name="T15" fmla="*/ 62 h 119"/>
                <a:gd name="T16" fmla="*/ 60 w 88"/>
                <a:gd name="T17" fmla="*/ 74 h 119"/>
                <a:gd name="T18" fmla="*/ 44 w 88"/>
                <a:gd name="T19" fmla="*/ 85 h 119"/>
                <a:gd name="T20" fmla="*/ 33 w 88"/>
                <a:gd name="T21" fmla="*/ 97 h 119"/>
                <a:gd name="T22" fmla="*/ 87 w 88"/>
                <a:gd name="T23" fmla="*/ 95 h 119"/>
                <a:gd name="T24" fmla="*/ 87 w 88"/>
                <a:gd name="T25" fmla="*/ 101 h 119"/>
                <a:gd name="T26" fmla="*/ 88 w 88"/>
                <a:gd name="T27" fmla="*/ 107 h 119"/>
                <a:gd name="T28" fmla="*/ 88 w 88"/>
                <a:gd name="T29" fmla="*/ 114 h 119"/>
                <a:gd name="T30" fmla="*/ 3 w 88"/>
                <a:gd name="T31" fmla="*/ 119 h 119"/>
                <a:gd name="T32" fmla="*/ 6 w 88"/>
                <a:gd name="T33" fmla="*/ 104 h 119"/>
                <a:gd name="T34" fmla="*/ 11 w 88"/>
                <a:gd name="T35" fmla="*/ 92 h 119"/>
                <a:gd name="T36" fmla="*/ 21 w 88"/>
                <a:gd name="T37" fmla="*/ 82 h 119"/>
                <a:gd name="T38" fmla="*/ 31 w 88"/>
                <a:gd name="T39" fmla="*/ 71 h 119"/>
                <a:gd name="T40" fmla="*/ 53 w 88"/>
                <a:gd name="T41" fmla="*/ 52 h 119"/>
                <a:gd name="T42" fmla="*/ 57 w 88"/>
                <a:gd name="T43" fmla="*/ 45 h 119"/>
                <a:gd name="T44" fmla="*/ 58 w 88"/>
                <a:gd name="T45" fmla="*/ 37 h 119"/>
                <a:gd name="T46" fmla="*/ 54 w 88"/>
                <a:gd name="T47" fmla="*/ 24 h 119"/>
                <a:gd name="T48" fmla="*/ 51 w 88"/>
                <a:gd name="T49" fmla="*/ 23 h 119"/>
                <a:gd name="T50" fmla="*/ 49 w 88"/>
                <a:gd name="T51" fmla="*/ 20 h 119"/>
                <a:gd name="T52" fmla="*/ 46 w 88"/>
                <a:gd name="T53" fmla="*/ 20 h 119"/>
                <a:gd name="T54" fmla="*/ 40 w 88"/>
                <a:gd name="T55" fmla="*/ 19 h 119"/>
                <a:gd name="T56" fmla="*/ 36 w 88"/>
                <a:gd name="T57" fmla="*/ 19 h 119"/>
                <a:gd name="T58" fmla="*/ 32 w 88"/>
                <a:gd name="T59" fmla="*/ 20 h 119"/>
                <a:gd name="T60" fmla="*/ 29 w 88"/>
                <a:gd name="T61" fmla="*/ 23 h 119"/>
                <a:gd name="T62" fmla="*/ 27 w 88"/>
                <a:gd name="T63" fmla="*/ 27 h 119"/>
                <a:gd name="T64" fmla="*/ 24 w 88"/>
                <a:gd name="T65" fmla="*/ 33 h 119"/>
                <a:gd name="T66" fmla="*/ 22 w 88"/>
                <a:gd name="T67" fmla="*/ 38 h 119"/>
                <a:gd name="T68" fmla="*/ 22 w 88"/>
                <a:gd name="T69" fmla="*/ 44 h 119"/>
                <a:gd name="T70" fmla="*/ 0 w 88"/>
                <a:gd name="T71" fmla="*/ 45 h 119"/>
                <a:gd name="T72" fmla="*/ 2 w 88"/>
                <a:gd name="T73" fmla="*/ 27 h 119"/>
                <a:gd name="T74" fmla="*/ 9 w 88"/>
                <a:gd name="T75" fmla="*/ 12 h 119"/>
                <a:gd name="T76" fmla="*/ 21 w 88"/>
                <a:gd name="T77" fmla="*/ 4 h 119"/>
                <a:gd name="T78" fmla="*/ 33 w 88"/>
                <a:gd name="T79" fmla="*/ 0 h 1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8" h="119">
                  <a:moveTo>
                    <a:pt x="33" y="0"/>
                  </a:moveTo>
                  <a:lnTo>
                    <a:pt x="49" y="0"/>
                  </a:lnTo>
                  <a:lnTo>
                    <a:pt x="60" y="4"/>
                  </a:lnTo>
                  <a:lnTo>
                    <a:pt x="71" y="11"/>
                  </a:lnTo>
                  <a:lnTo>
                    <a:pt x="79" y="20"/>
                  </a:lnTo>
                  <a:lnTo>
                    <a:pt x="82" y="34"/>
                  </a:lnTo>
                  <a:lnTo>
                    <a:pt x="80" y="49"/>
                  </a:lnTo>
                  <a:lnTo>
                    <a:pt x="73" y="62"/>
                  </a:lnTo>
                  <a:lnTo>
                    <a:pt x="60" y="74"/>
                  </a:lnTo>
                  <a:lnTo>
                    <a:pt x="44" y="85"/>
                  </a:lnTo>
                  <a:lnTo>
                    <a:pt x="33" y="97"/>
                  </a:lnTo>
                  <a:lnTo>
                    <a:pt x="87" y="95"/>
                  </a:lnTo>
                  <a:lnTo>
                    <a:pt x="87" y="101"/>
                  </a:lnTo>
                  <a:lnTo>
                    <a:pt x="88" y="107"/>
                  </a:lnTo>
                  <a:lnTo>
                    <a:pt x="88" y="114"/>
                  </a:lnTo>
                  <a:lnTo>
                    <a:pt x="3" y="119"/>
                  </a:lnTo>
                  <a:lnTo>
                    <a:pt x="6" y="104"/>
                  </a:lnTo>
                  <a:lnTo>
                    <a:pt x="11" y="92"/>
                  </a:lnTo>
                  <a:lnTo>
                    <a:pt x="21" y="82"/>
                  </a:lnTo>
                  <a:lnTo>
                    <a:pt x="31" y="71"/>
                  </a:lnTo>
                  <a:lnTo>
                    <a:pt x="53" y="52"/>
                  </a:lnTo>
                  <a:lnTo>
                    <a:pt x="57" y="45"/>
                  </a:lnTo>
                  <a:lnTo>
                    <a:pt x="58" y="37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7" y="27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9" y="12"/>
                  </a:lnTo>
                  <a:lnTo>
                    <a:pt x="21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2" name="Freeform 261"/>
            <p:cNvSpPr>
              <a:spLocks/>
            </p:cNvSpPr>
            <p:nvPr userDrawn="1"/>
          </p:nvSpPr>
          <p:spPr bwMode="auto">
            <a:xfrm>
              <a:off x="8415" y="3398"/>
              <a:ext cx="58" cy="111"/>
            </a:xfrm>
            <a:custGeom>
              <a:avLst/>
              <a:gdLst>
                <a:gd name="T0" fmla="*/ 42 w 61"/>
                <a:gd name="T1" fmla="*/ 0 h 114"/>
                <a:gd name="T2" fmla="*/ 61 w 61"/>
                <a:gd name="T3" fmla="*/ 6 h 114"/>
                <a:gd name="T4" fmla="*/ 60 w 61"/>
                <a:gd name="T5" fmla="*/ 7 h 114"/>
                <a:gd name="T6" fmla="*/ 26 w 61"/>
                <a:gd name="T7" fmla="*/ 114 h 114"/>
                <a:gd name="T8" fmla="*/ 4 w 61"/>
                <a:gd name="T9" fmla="*/ 106 h 114"/>
                <a:gd name="T10" fmla="*/ 27 w 61"/>
                <a:gd name="T11" fmla="*/ 33 h 114"/>
                <a:gd name="T12" fmla="*/ 27 w 61"/>
                <a:gd name="T13" fmla="*/ 32 h 114"/>
                <a:gd name="T14" fmla="*/ 13 w 61"/>
                <a:gd name="T15" fmla="*/ 28 h 114"/>
                <a:gd name="T16" fmla="*/ 0 w 61"/>
                <a:gd name="T17" fmla="*/ 22 h 114"/>
                <a:gd name="T18" fmla="*/ 4 w 61"/>
                <a:gd name="T19" fmla="*/ 8 h 114"/>
                <a:gd name="T20" fmla="*/ 15 w 61"/>
                <a:gd name="T21" fmla="*/ 11 h 114"/>
                <a:gd name="T22" fmla="*/ 26 w 61"/>
                <a:gd name="T23" fmla="*/ 11 h 114"/>
                <a:gd name="T24" fmla="*/ 39 w 61"/>
                <a:gd name="T25" fmla="*/ 4 h 114"/>
                <a:gd name="T26" fmla="*/ 41 w 61"/>
                <a:gd name="T27" fmla="*/ 3 h 114"/>
                <a:gd name="T28" fmla="*/ 41 w 61"/>
                <a:gd name="T29" fmla="*/ 1 h 114"/>
                <a:gd name="T30" fmla="*/ 42 w 61"/>
                <a:gd name="T31" fmla="*/ 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" h="114">
                  <a:moveTo>
                    <a:pt x="42" y="0"/>
                  </a:moveTo>
                  <a:lnTo>
                    <a:pt x="61" y="6"/>
                  </a:lnTo>
                  <a:lnTo>
                    <a:pt x="60" y="7"/>
                  </a:lnTo>
                  <a:lnTo>
                    <a:pt x="26" y="114"/>
                  </a:lnTo>
                  <a:lnTo>
                    <a:pt x="4" y="106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13" y="28"/>
                  </a:lnTo>
                  <a:lnTo>
                    <a:pt x="0" y="22"/>
                  </a:lnTo>
                  <a:lnTo>
                    <a:pt x="4" y="8"/>
                  </a:lnTo>
                  <a:lnTo>
                    <a:pt x="15" y="11"/>
                  </a:lnTo>
                  <a:lnTo>
                    <a:pt x="26" y="11"/>
                  </a:lnTo>
                  <a:lnTo>
                    <a:pt x="39" y="4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3" name="Freeform 262"/>
            <p:cNvSpPr>
              <a:spLocks noEditPoints="1"/>
            </p:cNvSpPr>
            <p:nvPr userDrawn="1"/>
          </p:nvSpPr>
          <p:spPr bwMode="auto">
            <a:xfrm>
              <a:off x="8799" y="3391"/>
              <a:ext cx="100" cy="119"/>
            </a:xfrm>
            <a:custGeom>
              <a:avLst/>
              <a:gdLst>
                <a:gd name="T0" fmla="*/ 50 w 99"/>
                <a:gd name="T1" fmla="*/ 65 h 121"/>
                <a:gd name="T2" fmla="*/ 39 w 99"/>
                <a:gd name="T3" fmla="*/ 69 h 121"/>
                <a:gd name="T4" fmla="*/ 32 w 99"/>
                <a:gd name="T5" fmla="*/ 80 h 121"/>
                <a:gd name="T6" fmla="*/ 33 w 99"/>
                <a:gd name="T7" fmla="*/ 92 h 121"/>
                <a:gd name="T8" fmla="*/ 43 w 99"/>
                <a:gd name="T9" fmla="*/ 101 h 121"/>
                <a:gd name="T10" fmla="*/ 52 w 99"/>
                <a:gd name="T11" fmla="*/ 102 h 121"/>
                <a:gd name="T12" fmla="*/ 66 w 99"/>
                <a:gd name="T13" fmla="*/ 98 h 121"/>
                <a:gd name="T14" fmla="*/ 76 w 99"/>
                <a:gd name="T15" fmla="*/ 85 h 121"/>
                <a:gd name="T16" fmla="*/ 74 w 99"/>
                <a:gd name="T17" fmla="*/ 73 h 121"/>
                <a:gd name="T18" fmla="*/ 61 w 99"/>
                <a:gd name="T19" fmla="*/ 63 h 121"/>
                <a:gd name="T20" fmla="*/ 46 w 99"/>
                <a:gd name="T21" fmla="*/ 17 h 121"/>
                <a:gd name="T22" fmla="*/ 33 w 99"/>
                <a:gd name="T23" fmla="*/ 19 h 121"/>
                <a:gd name="T24" fmla="*/ 26 w 99"/>
                <a:gd name="T25" fmla="*/ 24 h 121"/>
                <a:gd name="T26" fmla="*/ 24 w 99"/>
                <a:gd name="T27" fmla="*/ 37 h 121"/>
                <a:gd name="T28" fmla="*/ 26 w 99"/>
                <a:gd name="T29" fmla="*/ 44 h 121"/>
                <a:gd name="T30" fmla="*/ 30 w 99"/>
                <a:gd name="T31" fmla="*/ 47 h 121"/>
                <a:gd name="T32" fmla="*/ 40 w 99"/>
                <a:gd name="T33" fmla="*/ 48 h 121"/>
                <a:gd name="T34" fmla="*/ 50 w 99"/>
                <a:gd name="T35" fmla="*/ 47 h 121"/>
                <a:gd name="T36" fmla="*/ 57 w 99"/>
                <a:gd name="T37" fmla="*/ 43 h 121"/>
                <a:gd name="T38" fmla="*/ 59 w 99"/>
                <a:gd name="T39" fmla="*/ 39 h 121"/>
                <a:gd name="T40" fmla="*/ 61 w 99"/>
                <a:gd name="T41" fmla="*/ 32 h 121"/>
                <a:gd name="T42" fmla="*/ 58 w 99"/>
                <a:gd name="T43" fmla="*/ 25 h 121"/>
                <a:gd name="T44" fmla="*/ 51 w 99"/>
                <a:gd name="T45" fmla="*/ 18 h 121"/>
                <a:gd name="T46" fmla="*/ 50 w 99"/>
                <a:gd name="T47" fmla="*/ 0 h 121"/>
                <a:gd name="T48" fmla="*/ 73 w 99"/>
                <a:gd name="T49" fmla="*/ 7 h 121"/>
                <a:gd name="T50" fmla="*/ 83 w 99"/>
                <a:gd name="T51" fmla="*/ 24 h 121"/>
                <a:gd name="T52" fmla="*/ 79 w 99"/>
                <a:gd name="T53" fmla="*/ 41 h 121"/>
                <a:gd name="T54" fmla="*/ 79 w 99"/>
                <a:gd name="T55" fmla="*/ 50 h 121"/>
                <a:gd name="T56" fmla="*/ 95 w 99"/>
                <a:gd name="T57" fmla="*/ 62 h 121"/>
                <a:gd name="T58" fmla="*/ 99 w 99"/>
                <a:gd name="T59" fmla="*/ 84 h 121"/>
                <a:gd name="T60" fmla="*/ 90 w 99"/>
                <a:gd name="T61" fmla="*/ 105 h 121"/>
                <a:gd name="T62" fmla="*/ 63 w 99"/>
                <a:gd name="T63" fmla="*/ 118 h 121"/>
                <a:gd name="T64" fmla="*/ 33 w 99"/>
                <a:gd name="T65" fmla="*/ 118 h 121"/>
                <a:gd name="T66" fmla="*/ 15 w 99"/>
                <a:gd name="T67" fmla="*/ 105 h 121"/>
                <a:gd name="T68" fmla="*/ 8 w 99"/>
                <a:gd name="T69" fmla="*/ 83 h 121"/>
                <a:gd name="T70" fmla="*/ 17 w 99"/>
                <a:gd name="T71" fmla="*/ 65 h 121"/>
                <a:gd name="T72" fmla="*/ 14 w 99"/>
                <a:gd name="T73" fmla="*/ 58 h 121"/>
                <a:gd name="T74" fmla="*/ 3 w 99"/>
                <a:gd name="T75" fmla="*/ 48 h 121"/>
                <a:gd name="T76" fmla="*/ 0 w 99"/>
                <a:gd name="T77" fmla="*/ 33 h 121"/>
                <a:gd name="T78" fmla="*/ 8 w 99"/>
                <a:gd name="T79" fmla="*/ 15 h 121"/>
                <a:gd name="T80" fmla="*/ 35 w 99"/>
                <a:gd name="T81" fmla="*/ 2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121">
                  <a:moveTo>
                    <a:pt x="55" y="63"/>
                  </a:moveTo>
                  <a:lnTo>
                    <a:pt x="50" y="65"/>
                  </a:lnTo>
                  <a:lnTo>
                    <a:pt x="44" y="68"/>
                  </a:lnTo>
                  <a:lnTo>
                    <a:pt x="39" y="69"/>
                  </a:lnTo>
                  <a:lnTo>
                    <a:pt x="35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3" y="92"/>
                  </a:lnTo>
                  <a:lnTo>
                    <a:pt x="39" y="98"/>
                  </a:lnTo>
                  <a:lnTo>
                    <a:pt x="43" y="101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8" y="101"/>
                  </a:lnTo>
                  <a:lnTo>
                    <a:pt x="66" y="98"/>
                  </a:lnTo>
                  <a:lnTo>
                    <a:pt x="74" y="90"/>
                  </a:lnTo>
                  <a:lnTo>
                    <a:pt x="76" y="85"/>
                  </a:lnTo>
                  <a:lnTo>
                    <a:pt x="76" y="79"/>
                  </a:lnTo>
                  <a:lnTo>
                    <a:pt x="74" y="73"/>
                  </a:lnTo>
                  <a:lnTo>
                    <a:pt x="66" y="65"/>
                  </a:lnTo>
                  <a:lnTo>
                    <a:pt x="61" y="63"/>
                  </a:lnTo>
                  <a:lnTo>
                    <a:pt x="55" y="63"/>
                  </a:lnTo>
                  <a:close/>
                  <a:moveTo>
                    <a:pt x="46" y="17"/>
                  </a:moveTo>
                  <a:lnTo>
                    <a:pt x="39" y="18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4" y="37"/>
                  </a:lnTo>
                  <a:lnTo>
                    <a:pt x="25" y="41"/>
                  </a:lnTo>
                  <a:lnTo>
                    <a:pt x="26" y="44"/>
                  </a:lnTo>
                  <a:lnTo>
                    <a:pt x="29" y="46"/>
                  </a:lnTo>
                  <a:lnTo>
                    <a:pt x="30" y="47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6" y="47"/>
                  </a:lnTo>
                  <a:lnTo>
                    <a:pt x="50" y="47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8" y="40"/>
                  </a:lnTo>
                  <a:lnTo>
                    <a:pt x="59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58" y="25"/>
                  </a:lnTo>
                  <a:lnTo>
                    <a:pt x="55" y="21"/>
                  </a:lnTo>
                  <a:lnTo>
                    <a:pt x="51" y="18"/>
                  </a:lnTo>
                  <a:lnTo>
                    <a:pt x="46" y="17"/>
                  </a:lnTo>
                  <a:close/>
                  <a:moveTo>
                    <a:pt x="50" y="0"/>
                  </a:moveTo>
                  <a:lnTo>
                    <a:pt x="63" y="2"/>
                  </a:lnTo>
                  <a:lnTo>
                    <a:pt x="73" y="7"/>
                  </a:lnTo>
                  <a:lnTo>
                    <a:pt x="79" y="14"/>
                  </a:lnTo>
                  <a:lnTo>
                    <a:pt x="83" y="24"/>
                  </a:lnTo>
                  <a:lnTo>
                    <a:pt x="83" y="33"/>
                  </a:lnTo>
                  <a:lnTo>
                    <a:pt x="79" y="41"/>
                  </a:lnTo>
                  <a:lnTo>
                    <a:pt x="72" y="48"/>
                  </a:lnTo>
                  <a:lnTo>
                    <a:pt x="79" y="50"/>
                  </a:lnTo>
                  <a:lnTo>
                    <a:pt x="88" y="54"/>
                  </a:lnTo>
                  <a:lnTo>
                    <a:pt x="95" y="62"/>
                  </a:lnTo>
                  <a:lnTo>
                    <a:pt x="99" y="72"/>
                  </a:lnTo>
                  <a:lnTo>
                    <a:pt x="99" y="84"/>
                  </a:lnTo>
                  <a:lnTo>
                    <a:pt x="96" y="95"/>
                  </a:lnTo>
                  <a:lnTo>
                    <a:pt x="90" y="105"/>
                  </a:lnTo>
                  <a:lnTo>
                    <a:pt x="77" y="113"/>
                  </a:lnTo>
                  <a:lnTo>
                    <a:pt x="63" y="118"/>
                  </a:lnTo>
                  <a:lnTo>
                    <a:pt x="47" y="121"/>
                  </a:lnTo>
                  <a:lnTo>
                    <a:pt x="33" y="118"/>
                  </a:lnTo>
                  <a:lnTo>
                    <a:pt x="22" y="113"/>
                  </a:lnTo>
                  <a:lnTo>
                    <a:pt x="15" y="105"/>
                  </a:lnTo>
                  <a:lnTo>
                    <a:pt x="10" y="94"/>
                  </a:lnTo>
                  <a:lnTo>
                    <a:pt x="8" y="83"/>
                  </a:lnTo>
                  <a:lnTo>
                    <a:pt x="11" y="73"/>
                  </a:lnTo>
                  <a:lnTo>
                    <a:pt x="17" y="65"/>
                  </a:lnTo>
                  <a:lnTo>
                    <a:pt x="22" y="61"/>
                  </a:lnTo>
                  <a:lnTo>
                    <a:pt x="14" y="58"/>
                  </a:lnTo>
                  <a:lnTo>
                    <a:pt x="6" y="52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21" y="7"/>
                  </a:lnTo>
                  <a:lnTo>
                    <a:pt x="35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4" name="Freeform 263"/>
            <p:cNvSpPr>
              <a:spLocks noEditPoints="1"/>
            </p:cNvSpPr>
            <p:nvPr userDrawn="1"/>
          </p:nvSpPr>
          <p:spPr bwMode="auto">
            <a:xfrm>
              <a:off x="8519" y="3418"/>
              <a:ext cx="92" cy="119"/>
            </a:xfrm>
            <a:custGeom>
              <a:avLst/>
              <a:gdLst>
                <a:gd name="T0" fmla="*/ 36 w 92"/>
                <a:gd name="T1" fmla="*/ 66 h 120"/>
                <a:gd name="T2" fmla="*/ 28 w 92"/>
                <a:gd name="T3" fmla="*/ 70 h 120"/>
                <a:gd name="T4" fmla="*/ 23 w 92"/>
                <a:gd name="T5" fmla="*/ 79 h 120"/>
                <a:gd name="T6" fmla="*/ 25 w 92"/>
                <a:gd name="T7" fmla="*/ 90 h 120"/>
                <a:gd name="T8" fmla="*/ 30 w 92"/>
                <a:gd name="T9" fmla="*/ 97 h 120"/>
                <a:gd name="T10" fmla="*/ 40 w 92"/>
                <a:gd name="T11" fmla="*/ 101 h 120"/>
                <a:gd name="T12" fmla="*/ 61 w 92"/>
                <a:gd name="T13" fmla="*/ 98 h 120"/>
                <a:gd name="T14" fmla="*/ 67 w 92"/>
                <a:gd name="T15" fmla="*/ 88 h 120"/>
                <a:gd name="T16" fmla="*/ 69 w 92"/>
                <a:gd name="T17" fmla="*/ 81 h 120"/>
                <a:gd name="T18" fmla="*/ 66 w 92"/>
                <a:gd name="T19" fmla="*/ 73 h 120"/>
                <a:gd name="T20" fmla="*/ 59 w 92"/>
                <a:gd name="T21" fmla="*/ 68 h 120"/>
                <a:gd name="T22" fmla="*/ 52 w 92"/>
                <a:gd name="T23" fmla="*/ 65 h 120"/>
                <a:gd name="T24" fmla="*/ 45 w 92"/>
                <a:gd name="T25" fmla="*/ 17 h 120"/>
                <a:gd name="T26" fmla="*/ 33 w 92"/>
                <a:gd name="T27" fmla="*/ 22 h 120"/>
                <a:gd name="T28" fmla="*/ 30 w 92"/>
                <a:gd name="T29" fmla="*/ 35 h 120"/>
                <a:gd name="T30" fmla="*/ 37 w 92"/>
                <a:gd name="T31" fmla="*/ 44 h 120"/>
                <a:gd name="T32" fmla="*/ 55 w 92"/>
                <a:gd name="T33" fmla="*/ 47 h 120"/>
                <a:gd name="T34" fmla="*/ 63 w 92"/>
                <a:gd name="T35" fmla="*/ 44 h 120"/>
                <a:gd name="T36" fmla="*/ 67 w 92"/>
                <a:gd name="T37" fmla="*/ 37 h 120"/>
                <a:gd name="T38" fmla="*/ 62 w 92"/>
                <a:gd name="T39" fmla="*/ 21 h 120"/>
                <a:gd name="T40" fmla="*/ 55 w 92"/>
                <a:gd name="T41" fmla="*/ 17 h 120"/>
                <a:gd name="T42" fmla="*/ 36 w 92"/>
                <a:gd name="T43" fmla="*/ 0 h 120"/>
                <a:gd name="T44" fmla="*/ 66 w 92"/>
                <a:gd name="T45" fmla="*/ 3 h 120"/>
                <a:gd name="T46" fmla="*/ 85 w 92"/>
                <a:gd name="T47" fmla="*/ 15 h 120"/>
                <a:gd name="T48" fmla="*/ 91 w 92"/>
                <a:gd name="T49" fmla="*/ 35 h 120"/>
                <a:gd name="T50" fmla="*/ 88 w 92"/>
                <a:gd name="T51" fmla="*/ 44 h 120"/>
                <a:gd name="T52" fmla="*/ 77 w 92"/>
                <a:gd name="T53" fmla="*/ 54 h 120"/>
                <a:gd name="T54" fmla="*/ 80 w 92"/>
                <a:gd name="T55" fmla="*/ 58 h 120"/>
                <a:gd name="T56" fmla="*/ 91 w 92"/>
                <a:gd name="T57" fmla="*/ 76 h 120"/>
                <a:gd name="T58" fmla="*/ 89 w 92"/>
                <a:gd name="T59" fmla="*/ 98 h 120"/>
                <a:gd name="T60" fmla="*/ 73 w 92"/>
                <a:gd name="T61" fmla="*/ 114 h 120"/>
                <a:gd name="T62" fmla="*/ 44 w 92"/>
                <a:gd name="T63" fmla="*/ 120 h 120"/>
                <a:gd name="T64" fmla="*/ 15 w 92"/>
                <a:gd name="T65" fmla="*/ 112 h 120"/>
                <a:gd name="T66" fmla="*/ 1 w 92"/>
                <a:gd name="T67" fmla="*/ 92 h 120"/>
                <a:gd name="T68" fmla="*/ 3 w 92"/>
                <a:gd name="T69" fmla="*/ 70 h 120"/>
                <a:gd name="T70" fmla="*/ 17 w 92"/>
                <a:gd name="T71" fmla="*/ 55 h 120"/>
                <a:gd name="T72" fmla="*/ 15 w 92"/>
                <a:gd name="T73" fmla="*/ 47 h 120"/>
                <a:gd name="T74" fmla="*/ 7 w 92"/>
                <a:gd name="T75" fmla="*/ 31 h 120"/>
                <a:gd name="T76" fmla="*/ 15 w 92"/>
                <a:gd name="T77" fmla="*/ 11 h 120"/>
                <a:gd name="T78" fmla="*/ 36 w 92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" h="120">
                  <a:moveTo>
                    <a:pt x="39" y="65"/>
                  </a:moveTo>
                  <a:lnTo>
                    <a:pt x="36" y="66"/>
                  </a:lnTo>
                  <a:lnTo>
                    <a:pt x="32" y="68"/>
                  </a:lnTo>
                  <a:lnTo>
                    <a:pt x="28" y="70"/>
                  </a:lnTo>
                  <a:lnTo>
                    <a:pt x="25" y="73"/>
                  </a:lnTo>
                  <a:lnTo>
                    <a:pt x="23" y="79"/>
                  </a:lnTo>
                  <a:lnTo>
                    <a:pt x="23" y="86"/>
                  </a:lnTo>
                  <a:lnTo>
                    <a:pt x="25" y="90"/>
                  </a:lnTo>
                  <a:lnTo>
                    <a:pt x="28" y="94"/>
                  </a:lnTo>
                  <a:lnTo>
                    <a:pt x="30" y="97"/>
                  </a:lnTo>
                  <a:lnTo>
                    <a:pt x="34" y="99"/>
                  </a:lnTo>
                  <a:lnTo>
                    <a:pt x="40" y="101"/>
                  </a:lnTo>
                  <a:lnTo>
                    <a:pt x="56" y="101"/>
                  </a:lnTo>
                  <a:lnTo>
                    <a:pt x="61" y="98"/>
                  </a:lnTo>
                  <a:lnTo>
                    <a:pt x="66" y="92"/>
                  </a:lnTo>
                  <a:lnTo>
                    <a:pt x="67" y="88"/>
                  </a:lnTo>
                  <a:lnTo>
                    <a:pt x="69" y="86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2" y="65"/>
                  </a:lnTo>
                  <a:lnTo>
                    <a:pt x="39" y="65"/>
                  </a:lnTo>
                  <a:close/>
                  <a:moveTo>
                    <a:pt x="45" y="17"/>
                  </a:moveTo>
                  <a:lnTo>
                    <a:pt x="37" y="20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7" y="44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61" y="46"/>
                  </a:lnTo>
                  <a:lnTo>
                    <a:pt x="63" y="44"/>
                  </a:lnTo>
                  <a:lnTo>
                    <a:pt x="66" y="42"/>
                  </a:lnTo>
                  <a:lnTo>
                    <a:pt x="67" y="37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5" y="17"/>
                  </a:lnTo>
                  <a:lnTo>
                    <a:pt x="45" y="17"/>
                  </a:lnTo>
                  <a:close/>
                  <a:moveTo>
                    <a:pt x="36" y="0"/>
                  </a:moveTo>
                  <a:lnTo>
                    <a:pt x="51" y="0"/>
                  </a:lnTo>
                  <a:lnTo>
                    <a:pt x="66" y="3"/>
                  </a:lnTo>
                  <a:lnTo>
                    <a:pt x="78" y="9"/>
                  </a:lnTo>
                  <a:lnTo>
                    <a:pt x="85" y="15"/>
                  </a:lnTo>
                  <a:lnTo>
                    <a:pt x="89" y="25"/>
                  </a:lnTo>
                  <a:lnTo>
                    <a:pt x="91" y="35"/>
                  </a:lnTo>
                  <a:lnTo>
                    <a:pt x="89" y="40"/>
                  </a:lnTo>
                  <a:lnTo>
                    <a:pt x="88" y="44"/>
                  </a:lnTo>
                  <a:lnTo>
                    <a:pt x="85" y="48"/>
                  </a:lnTo>
                  <a:lnTo>
                    <a:pt x="77" y="54"/>
                  </a:lnTo>
                  <a:lnTo>
                    <a:pt x="73" y="55"/>
                  </a:lnTo>
                  <a:lnTo>
                    <a:pt x="80" y="58"/>
                  </a:lnTo>
                  <a:lnTo>
                    <a:pt x="87" y="66"/>
                  </a:lnTo>
                  <a:lnTo>
                    <a:pt x="91" y="76"/>
                  </a:lnTo>
                  <a:lnTo>
                    <a:pt x="92" y="86"/>
                  </a:lnTo>
                  <a:lnTo>
                    <a:pt x="89" y="98"/>
                  </a:lnTo>
                  <a:lnTo>
                    <a:pt x="83" y="108"/>
                  </a:lnTo>
                  <a:lnTo>
                    <a:pt x="73" y="114"/>
                  </a:lnTo>
                  <a:lnTo>
                    <a:pt x="59" y="119"/>
                  </a:lnTo>
                  <a:lnTo>
                    <a:pt x="44" y="120"/>
                  </a:lnTo>
                  <a:lnTo>
                    <a:pt x="29" y="117"/>
                  </a:lnTo>
                  <a:lnTo>
                    <a:pt x="15" y="112"/>
                  </a:lnTo>
                  <a:lnTo>
                    <a:pt x="7" y="103"/>
                  </a:lnTo>
                  <a:lnTo>
                    <a:pt x="1" y="92"/>
                  </a:lnTo>
                  <a:lnTo>
                    <a:pt x="0" y="80"/>
                  </a:lnTo>
                  <a:lnTo>
                    <a:pt x="3" y="70"/>
                  </a:lnTo>
                  <a:lnTo>
                    <a:pt x="8" y="62"/>
                  </a:lnTo>
                  <a:lnTo>
                    <a:pt x="17" y="55"/>
                  </a:lnTo>
                  <a:lnTo>
                    <a:pt x="23" y="53"/>
                  </a:lnTo>
                  <a:lnTo>
                    <a:pt x="15" y="47"/>
                  </a:lnTo>
                  <a:lnTo>
                    <a:pt x="10" y="40"/>
                  </a:lnTo>
                  <a:lnTo>
                    <a:pt x="7" y="31"/>
                  </a:lnTo>
                  <a:lnTo>
                    <a:pt x="10" y="20"/>
                  </a:lnTo>
                  <a:lnTo>
                    <a:pt x="15" y="11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5" name="Freeform 264"/>
            <p:cNvSpPr>
              <a:spLocks/>
            </p:cNvSpPr>
            <p:nvPr userDrawn="1"/>
          </p:nvSpPr>
          <p:spPr bwMode="auto">
            <a:xfrm>
              <a:off x="8999" y="2393"/>
              <a:ext cx="115" cy="65"/>
            </a:xfrm>
            <a:custGeom>
              <a:avLst/>
              <a:gdLst>
                <a:gd name="T0" fmla="*/ 104 w 114"/>
                <a:gd name="T1" fmla="*/ 0 h 67"/>
                <a:gd name="T2" fmla="*/ 114 w 114"/>
                <a:gd name="T3" fmla="*/ 22 h 67"/>
                <a:gd name="T4" fmla="*/ 9 w 114"/>
                <a:gd name="T5" fmla="*/ 67 h 67"/>
                <a:gd name="T6" fmla="*/ 0 w 114"/>
                <a:gd name="T7" fmla="*/ 45 h 67"/>
                <a:gd name="T8" fmla="*/ 104 w 11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7">
                  <a:moveTo>
                    <a:pt x="104" y="0"/>
                  </a:moveTo>
                  <a:lnTo>
                    <a:pt x="114" y="22"/>
                  </a:lnTo>
                  <a:lnTo>
                    <a:pt x="9" y="67"/>
                  </a:lnTo>
                  <a:lnTo>
                    <a:pt x="0" y="4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6" name="Freeform 265"/>
            <p:cNvSpPr>
              <a:spLocks/>
            </p:cNvSpPr>
            <p:nvPr userDrawn="1"/>
          </p:nvSpPr>
          <p:spPr bwMode="auto">
            <a:xfrm>
              <a:off x="8695" y="2117"/>
              <a:ext cx="96" cy="119"/>
            </a:xfrm>
            <a:custGeom>
              <a:avLst/>
              <a:gdLst>
                <a:gd name="T0" fmla="*/ 0 w 98"/>
                <a:gd name="T1" fmla="*/ 0 h 118"/>
                <a:gd name="T2" fmla="*/ 25 w 98"/>
                <a:gd name="T3" fmla="*/ 3 h 118"/>
                <a:gd name="T4" fmla="*/ 29 w 98"/>
                <a:gd name="T5" fmla="*/ 33 h 118"/>
                <a:gd name="T6" fmla="*/ 35 w 98"/>
                <a:gd name="T7" fmla="*/ 62 h 118"/>
                <a:gd name="T8" fmla="*/ 40 w 98"/>
                <a:gd name="T9" fmla="*/ 88 h 118"/>
                <a:gd name="T10" fmla="*/ 51 w 98"/>
                <a:gd name="T11" fmla="*/ 63 h 118"/>
                <a:gd name="T12" fmla="*/ 62 w 98"/>
                <a:gd name="T13" fmla="*/ 36 h 118"/>
                <a:gd name="T14" fmla="*/ 73 w 98"/>
                <a:gd name="T15" fmla="*/ 7 h 118"/>
                <a:gd name="T16" fmla="*/ 98 w 98"/>
                <a:gd name="T17" fmla="*/ 9 h 118"/>
                <a:gd name="T18" fmla="*/ 49 w 98"/>
                <a:gd name="T19" fmla="*/ 118 h 118"/>
                <a:gd name="T20" fmla="*/ 27 w 98"/>
                <a:gd name="T21" fmla="*/ 117 h 118"/>
                <a:gd name="T22" fmla="*/ 0 w 98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118">
                  <a:moveTo>
                    <a:pt x="0" y="0"/>
                  </a:moveTo>
                  <a:lnTo>
                    <a:pt x="25" y="3"/>
                  </a:lnTo>
                  <a:lnTo>
                    <a:pt x="29" y="33"/>
                  </a:lnTo>
                  <a:lnTo>
                    <a:pt x="35" y="62"/>
                  </a:lnTo>
                  <a:lnTo>
                    <a:pt x="40" y="88"/>
                  </a:lnTo>
                  <a:lnTo>
                    <a:pt x="51" y="63"/>
                  </a:lnTo>
                  <a:lnTo>
                    <a:pt x="62" y="36"/>
                  </a:lnTo>
                  <a:lnTo>
                    <a:pt x="73" y="7"/>
                  </a:lnTo>
                  <a:lnTo>
                    <a:pt x="98" y="9"/>
                  </a:lnTo>
                  <a:lnTo>
                    <a:pt x="49" y="118"/>
                  </a:lnTo>
                  <a:lnTo>
                    <a:pt x="27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7" name="Freeform 266"/>
            <p:cNvSpPr>
              <a:spLocks/>
            </p:cNvSpPr>
            <p:nvPr userDrawn="1"/>
          </p:nvSpPr>
          <p:spPr bwMode="auto">
            <a:xfrm>
              <a:off x="8204" y="2270"/>
              <a:ext cx="138" cy="130"/>
            </a:xfrm>
            <a:custGeom>
              <a:avLst/>
              <a:gdLst>
                <a:gd name="T0" fmla="*/ 40 w 141"/>
                <a:gd name="T1" fmla="*/ 0 h 129"/>
                <a:gd name="T2" fmla="*/ 57 w 141"/>
                <a:gd name="T3" fmla="*/ 10 h 129"/>
                <a:gd name="T4" fmla="*/ 28 w 141"/>
                <a:gd name="T5" fmla="*/ 62 h 129"/>
                <a:gd name="T6" fmla="*/ 50 w 141"/>
                <a:gd name="T7" fmla="*/ 74 h 129"/>
                <a:gd name="T8" fmla="*/ 75 w 141"/>
                <a:gd name="T9" fmla="*/ 29 h 129"/>
                <a:gd name="T10" fmla="*/ 92 w 141"/>
                <a:gd name="T11" fmla="*/ 39 h 129"/>
                <a:gd name="T12" fmla="*/ 66 w 141"/>
                <a:gd name="T13" fmla="*/ 84 h 129"/>
                <a:gd name="T14" fmla="*/ 94 w 141"/>
                <a:gd name="T15" fmla="*/ 99 h 129"/>
                <a:gd name="T16" fmla="*/ 124 w 141"/>
                <a:gd name="T17" fmla="*/ 47 h 129"/>
                <a:gd name="T18" fmla="*/ 141 w 141"/>
                <a:gd name="T19" fmla="*/ 57 h 129"/>
                <a:gd name="T20" fmla="*/ 99 w 141"/>
                <a:gd name="T21" fmla="*/ 129 h 129"/>
                <a:gd name="T22" fmla="*/ 0 w 141"/>
                <a:gd name="T23" fmla="*/ 73 h 129"/>
                <a:gd name="T24" fmla="*/ 40 w 141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" h="129">
                  <a:moveTo>
                    <a:pt x="40" y="0"/>
                  </a:moveTo>
                  <a:lnTo>
                    <a:pt x="57" y="10"/>
                  </a:lnTo>
                  <a:lnTo>
                    <a:pt x="28" y="62"/>
                  </a:lnTo>
                  <a:lnTo>
                    <a:pt x="50" y="74"/>
                  </a:lnTo>
                  <a:lnTo>
                    <a:pt x="75" y="29"/>
                  </a:lnTo>
                  <a:lnTo>
                    <a:pt x="92" y="39"/>
                  </a:lnTo>
                  <a:lnTo>
                    <a:pt x="66" y="84"/>
                  </a:lnTo>
                  <a:lnTo>
                    <a:pt x="94" y="99"/>
                  </a:lnTo>
                  <a:lnTo>
                    <a:pt x="124" y="47"/>
                  </a:lnTo>
                  <a:lnTo>
                    <a:pt x="141" y="57"/>
                  </a:lnTo>
                  <a:lnTo>
                    <a:pt x="99" y="129"/>
                  </a:lnTo>
                  <a:lnTo>
                    <a:pt x="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8" name="Freeform 267"/>
            <p:cNvSpPr>
              <a:spLocks noEditPoints="1"/>
            </p:cNvSpPr>
            <p:nvPr userDrawn="1"/>
          </p:nvSpPr>
          <p:spPr bwMode="auto">
            <a:xfrm>
              <a:off x="8108" y="2765"/>
              <a:ext cx="111" cy="92"/>
            </a:xfrm>
            <a:custGeom>
              <a:avLst/>
              <a:gdLst>
                <a:gd name="T0" fmla="*/ 31 w 113"/>
                <a:gd name="T1" fmla="*/ 26 h 92"/>
                <a:gd name="T2" fmla="*/ 22 w 113"/>
                <a:gd name="T3" fmla="*/ 29 h 92"/>
                <a:gd name="T4" fmla="*/ 20 w 113"/>
                <a:gd name="T5" fmla="*/ 35 h 92"/>
                <a:gd name="T6" fmla="*/ 18 w 113"/>
                <a:gd name="T7" fmla="*/ 43 h 92"/>
                <a:gd name="T8" fmla="*/ 18 w 113"/>
                <a:gd name="T9" fmla="*/ 68 h 92"/>
                <a:gd name="T10" fmla="*/ 46 w 113"/>
                <a:gd name="T11" fmla="*/ 68 h 92"/>
                <a:gd name="T12" fmla="*/ 46 w 113"/>
                <a:gd name="T13" fmla="*/ 40 h 92"/>
                <a:gd name="T14" fmla="*/ 44 w 113"/>
                <a:gd name="T15" fmla="*/ 33 h 92"/>
                <a:gd name="T16" fmla="*/ 43 w 113"/>
                <a:gd name="T17" fmla="*/ 31 h 92"/>
                <a:gd name="T18" fmla="*/ 39 w 113"/>
                <a:gd name="T19" fmla="*/ 26 h 92"/>
                <a:gd name="T20" fmla="*/ 31 w 113"/>
                <a:gd name="T21" fmla="*/ 26 h 92"/>
                <a:gd name="T22" fmla="*/ 79 w 113"/>
                <a:gd name="T23" fmla="*/ 24 h 92"/>
                <a:gd name="T24" fmla="*/ 75 w 113"/>
                <a:gd name="T25" fmla="*/ 25 h 92"/>
                <a:gd name="T26" fmla="*/ 68 w 113"/>
                <a:gd name="T27" fmla="*/ 28 h 92"/>
                <a:gd name="T28" fmla="*/ 64 w 113"/>
                <a:gd name="T29" fmla="*/ 35 h 92"/>
                <a:gd name="T30" fmla="*/ 62 w 113"/>
                <a:gd name="T31" fmla="*/ 43 h 92"/>
                <a:gd name="T32" fmla="*/ 62 w 113"/>
                <a:gd name="T33" fmla="*/ 68 h 92"/>
                <a:gd name="T34" fmla="*/ 94 w 113"/>
                <a:gd name="T35" fmla="*/ 68 h 92"/>
                <a:gd name="T36" fmla="*/ 94 w 113"/>
                <a:gd name="T37" fmla="*/ 33 h 92"/>
                <a:gd name="T38" fmla="*/ 90 w 113"/>
                <a:gd name="T39" fmla="*/ 28 h 92"/>
                <a:gd name="T40" fmla="*/ 87 w 113"/>
                <a:gd name="T41" fmla="*/ 25 h 92"/>
                <a:gd name="T42" fmla="*/ 83 w 113"/>
                <a:gd name="T43" fmla="*/ 25 h 92"/>
                <a:gd name="T44" fmla="*/ 79 w 113"/>
                <a:gd name="T45" fmla="*/ 24 h 92"/>
                <a:gd name="T46" fmla="*/ 77 w 113"/>
                <a:gd name="T47" fmla="*/ 0 h 92"/>
                <a:gd name="T48" fmla="*/ 87 w 113"/>
                <a:gd name="T49" fmla="*/ 0 h 92"/>
                <a:gd name="T50" fmla="*/ 97 w 113"/>
                <a:gd name="T51" fmla="*/ 3 h 92"/>
                <a:gd name="T52" fmla="*/ 105 w 113"/>
                <a:gd name="T53" fmla="*/ 9 h 92"/>
                <a:gd name="T54" fmla="*/ 109 w 113"/>
                <a:gd name="T55" fmla="*/ 17 h 92"/>
                <a:gd name="T56" fmla="*/ 112 w 113"/>
                <a:gd name="T57" fmla="*/ 26 h 92"/>
                <a:gd name="T58" fmla="*/ 113 w 113"/>
                <a:gd name="T59" fmla="*/ 35 h 92"/>
                <a:gd name="T60" fmla="*/ 113 w 113"/>
                <a:gd name="T61" fmla="*/ 91 h 92"/>
                <a:gd name="T62" fmla="*/ 0 w 113"/>
                <a:gd name="T63" fmla="*/ 92 h 92"/>
                <a:gd name="T64" fmla="*/ 0 w 113"/>
                <a:gd name="T65" fmla="*/ 40 h 92"/>
                <a:gd name="T66" fmla="*/ 2 w 113"/>
                <a:gd name="T67" fmla="*/ 25 h 92"/>
                <a:gd name="T68" fmla="*/ 6 w 113"/>
                <a:gd name="T69" fmla="*/ 15 h 92"/>
                <a:gd name="T70" fmla="*/ 13 w 113"/>
                <a:gd name="T71" fmla="*/ 9 h 92"/>
                <a:gd name="T72" fmla="*/ 22 w 113"/>
                <a:gd name="T73" fmla="*/ 4 h 92"/>
                <a:gd name="T74" fmla="*/ 33 w 113"/>
                <a:gd name="T75" fmla="*/ 4 h 92"/>
                <a:gd name="T76" fmla="*/ 39 w 113"/>
                <a:gd name="T77" fmla="*/ 6 h 92"/>
                <a:gd name="T78" fmla="*/ 44 w 113"/>
                <a:gd name="T79" fmla="*/ 9 h 92"/>
                <a:gd name="T80" fmla="*/ 49 w 113"/>
                <a:gd name="T81" fmla="*/ 13 h 92"/>
                <a:gd name="T82" fmla="*/ 51 w 113"/>
                <a:gd name="T83" fmla="*/ 17 h 92"/>
                <a:gd name="T84" fmla="*/ 53 w 113"/>
                <a:gd name="T85" fmla="*/ 21 h 92"/>
                <a:gd name="T86" fmla="*/ 58 w 113"/>
                <a:gd name="T87" fmla="*/ 11 h 92"/>
                <a:gd name="T88" fmla="*/ 66 w 113"/>
                <a:gd name="T89" fmla="*/ 4 h 92"/>
                <a:gd name="T90" fmla="*/ 77 w 113"/>
                <a:gd name="T91" fmla="*/ 0 h 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3" h="92">
                  <a:moveTo>
                    <a:pt x="31" y="26"/>
                  </a:moveTo>
                  <a:lnTo>
                    <a:pt x="22" y="29"/>
                  </a:lnTo>
                  <a:lnTo>
                    <a:pt x="20" y="35"/>
                  </a:lnTo>
                  <a:lnTo>
                    <a:pt x="18" y="43"/>
                  </a:lnTo>
                  <a:lnTo>
                    <a:pt x="18" y="68"/>
                  </a:lnTo>
                  <a:lnTo>
                    <a:pt x="46" y="68"/>
                  </a:lnTo>
                  <a:lnTo>
                    <a:pt x="46" y="40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39" y="26"/>
                  </a:lnTo>
                  <a:lnTo>
                    <a:pt x="31" y="26"/>
                  </a:lnTo>
                  <a:close/>
                  <a:moveTo>
                    <a:pt x="79" y="24"/>
                  </a:moveTo>
                  <a:lnTo>
                    <a:pt x="75" y="25"/>
                  </a:lnTo>
                  <a:lnTo>
                    <a:pt x="68" y="28"/>
                  </a:lnTo>
                  <a:lnTo>
                    <a:pt x="64" y="35"/>
                  </a:lnTo>
                  <a:lnTo>
                    <a:pt x="62" y="43"/>
                  </a:lnTo>
                  <a:lnTo>
                    <a:pt x="62" y="68"/>
                  </a:lnTo>
                  <a:lnTo>
                    <a:pt x="94" y="68"/>
                  </a:lnTo>
                  <a:lnTo>
                    <a:pt x="94" y="33"/>
                  </a:lnTo>
                  <a:lnTo>
                    <a:pt x="90" y="28"/>
                  </a:lnTo>
                  <a:lnTo>
                    <a:pt x="87" y="25"/>
                  </a:lnTo>
                  <a:lnTo>
                    <a:pt x="83" y="25"/>
                  </a:lnTo>
                  <a:lnTo>
                    <a:pt x="79" y="24"/>
                  </a:lnTo>
                  <a:close/>
                  <a:moveTo>
                    <a:pt x="77" y="0"/>
                  </a:moveTo>
                  <a:lnTo>
                    <a:pt x="87" y="0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09" y="17"/>
                  </a:lnTo>
                  <a:lnTo>
                    <a:pt x="112" y="26"/>
                  </a:lnTo>
                  <a:lnTo>
                    <a:pt x="113" y="35"/>
                  </a:lnTo>
                  <a:lnTo>
                    <a:pt x="113" y="91"/>
                  </a:lnTo>
                  <a:lnTo>
                    <a:pt x="0" y="92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6" y="15"/>
                  </a:lnTo>
                  <a:lnTo>
                    <a:pt x="13" y="9"/>
                  </a:lnTo>
                  <a:lnTo>
                    <a:pt x="22" y="4"/>
                  </a:lnTo>
                  <a:lnTo>
                    <a:pt x="33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9" y="13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58" y="11"/>
                  </a:lnTo>
                  <a:lnTo>
                    <a:pt x="66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79" name="Freeform 268"/>
            <p:cNvSpPr>
              <a:spLocks/>
            </p:cNvSpPr>
            <p:nvPr userDrawn="1"/>
          </p:nvSpPr>
          <p:spPr bwMode="auto">
            <a:xfrm>
              <a:off x="9033" y="2474"/>
              <a:ext cx="123" cy="92"/>
            </a:xfrm>
            <a:custGeom>
              <a:avLst/>
              <a:gdLst>
                <a:gd name="T0" fmla="*/ 100 w 122"/>
                <a:gd name="T1" fmla="*/ 0 h 93"/>
                <a:gd name="T2" fmla="*/ 122 w 122"/>
                <a:gd name="T3" fmla="*/ 88 h 93"/>
                <a:gd name="T4" fmla="*/ 104 w 122"/>
                <a:gd name="T5" fmla="*/ 93 h 93"/>
                <a:gd name="T6" fmla="*/ 96 w 122"/>
                <a:gd name="T7" fmla="*/ 60 h 93"/>
                <a:gd name="T8" fmla="*/ 5 w 122"/>
                <a:gd name="T9" fmla="*/ 84 h 93"/>
                <a:gd name="T10" fmla="*/ 0 w 122"/>
                <a:gd name="T11" fmla="*/ 60 h 93"/>
                <a:gd name="T12" fmla="*/ 90 w 122"/>
                <a:gd name="T13" fmla="*/ 37 h 93"/>
                <a:gd name="T14" fmla="*/ 82 w 122"/>
                <a:gd name="T15" fmla="*/ 4 h 93"/>
                <a:gd name="T16" fmla="*/ 100 w 122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93">
                  <a:moveTo>
                    <a:pt x="100" y="0"/>
                  </a:moveTo>
                  <a:lnTo>
                    <a:pt x="122" y="88"/>
                  </a:lnTo>
                  <a:lnTo>
                    <a:pt x="104" y="93"/>
                  </a:lnTo>
                  <a:lnTo>
                    <a:pt x="96" y="60"/>
                  </a:lnTo>
                  <a:lnTo>
                    <a:pt x="5" y="84"/>
                  </a:lnTo>
                  <a:lnTo>
                    <a:pt x="0" y="60"/>
                  </a:lnTo>
                  <a:lnTo>
                    <a:pt x="90" y="37"/>
                  </a:lnTo>
                  <a:lnTo>
                    <a:pt x="82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0" name="Freeform 269"/>
            <p:cNvSpPr>
              <a:spLocks/>
            </p:cNvSpPr>
            <p:nvPr userDrawn="1"/>
          </p:nvSpPr>
          <p:spPr bwMode="auto">
            <a:xfrm>
              <a:off x="8480" y="2128"/>
              <a:ext cx="61" cy="111"/>
            </a:xfrm>
            <a:custGeom>
              <a:avLst/>
              <a:gdLst>
                <a:gd name="T0" fmla="*/ 22 w 61"/>
                <a:gd name="T1" fmla="*/ 0 h 112"/>
                <a:gd name="T2" fmla="*/ 35 w 61"/>
                <a:gd name="T3" fmla="*/ 81 h 112"/>
                <a:gd name="T4" fmla="*/ 37 w 61"/>
                <a:gd name="T5" fmla="*/ 85 h 112"/>
                <a:gd name="T6" fmla="*/ 44 w 61"/>
                <a:gd name="T7" fmla="*/ 92 h 112"/>
                <a:gd name="T8" fmla="*/ 49 w 61"/>
                <a:gd name="T9" fmla="*/ 94 h 112"/>
                <a:gd name="T10" fmla="*/ 52 w 61"/>
                <a:gd name="T11" fmla="*/ 95 h 112"/>
                <a:gd name="T12" fmla="*/ 56 w 61"/>
                <a:gd name="T13" fmla="*/ 95 h 112"/>
                <a:gd name="T14" fmla="*/ 60 w 61"/>
                <a:gd name="T15" fmla="*/ 94 h 112"/>
                <a:gd name="T16" fmla="*/ 61 w 61"/>
                <a:gd name="T17" fmla="*/ 112 h 112"/>
                <a:gd name="T18" fmla="*/ 44 w 61"/>
                <a:gd name="T19" fmla="*/ 112 h 112"/>
                <a:gd name="T20" fmla="*/ 26 w 61"/>
                <a:gd name="T21" fmla="*/ 106 h 112"/>
                <a:gd name="T22" fmla="*/ 20 w 61"/>
                <a:gd name="T23" fmla="*/ 102 h 112"/>
                <a:gd name="T24" fmla="*/ 16 w 61"/>
                <a:gd name="T25" fmla="*/ 96 h 112"/>
                <a:gd name="T26" fmla="*/ 13 w 61"/>
                <a:gd name="T27" fmla="*/ 91 h 112"/>
                <a:gd name="T28" fmla="*/ 12 w 61"/>
                <a:gd name="T29" fmla="*/ 85 h 112"/>
                <a:gd name="T30" fmla="*/ 0 w 61"/>
                <a:gd name="T31" fmla="*/ 4 h 112"/>
                <a:gd name="T32" fmla="*/ 22 w 61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12">
                  <a:moveTo>
                    <a:pt x="22" y="0"/>
                  </a:moveTo>
                  <a:lnTo>
                    <a:pt x="35" y="81"/>
                  </a:lnTo>
                  <a:lnTo>
                    <a:pt x="37" y="85"/>
                  </a:lnTo>
                  <a:lnTo>
                    <a:pt x="44" y="92"/>
                  </a:lnTo>
                  <a:lnTo>
                    <a:pt x="49" y="94"/>
                  </a:lnTo>
                  <a:lnTo>
                    <a:pt x="52" y="95"/>
                  </a:lnTo>
                  <a:lnTo>
                    <a:pt x="56" y="95"/>
                  </a:lnTo>
                  <a:lnTo>
                    <a:pt x="60" y="94"/>
                  </a:lnTo>
                  <a:lnTo>
                    <a:pt x="61" y="112"/>
                  </a:lnTo>
                  <a:lnTo>
                    <a:pt x="44" y="112"/>
                  </a:lnTo>
                  <a:lnTo>
                    <a:pt x="26" y="106"/>
                  </a:lnTo>
                  <a:lnTo>
                    <a:pt x="20" y="102"/>
                  </a:lnTo>
                  <a:lnTo>
                    <a:pt x="16" y="96"/>
                  </a:lnTo>
                  <a:lnTo>
                    <a:pt x="13" y="91"/>
                  </a:lnTo>
                  <a:lnTo>
                    <a:pt x="12" y="85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1" name="Freeform 270"/>
            <p:cNvSpPr>
              <a:spLocks/>
            </p:cNvSpPr>
            <p:nvPr userDrawn="1"/>
          </p:nvSpPr>
          <p:spPr bwMode="auto">
            <a:xfrm>
              <a:off x="8538" y="2117"/>
              <a:ext cx="42" cy="123"/>
            </a:xfrm>
            <a:custGeom>
              <a:avLst/>
              <a:gdLst>
                <a:gd name="T0" fmla="*/ 29 w 41"/>
                <a:gd name="T1" fmla="*/ 0 h 123"/>
                <a:gd name="T2" fmla="*/ 41 w 41"/>
                <a:gd name="T3" fmla="*/ 81 h 123"/>
                <a:gd name="T4" fmla="*/ 41 w 41"/>
                <a:gd name="T5" fmla="*/ 94 h 123"/>
                <a:gd name="T6" fmla="*/ 34 w 41"/>
                <a:gd name="T7" fmla="*/ 106 h 123"/>
                <a:gd name="T8" fmla="*/ 26 w 41"/>
                <a:gd name="T9" fmla="*/ 113 h 123"/>
                <a:gd name="T10" fmla="*/ 15 w 41"/>
                <a:gd name="T11" fmla="*/ 118 h 123"/>
                <a:gd name="T12" fmla="*/ 3 w 41"/>
                <a:gd name="T13" fmla="*/ 123 h 123"/>
                <a:gd name="T14" fmla="*/ 0 w 41"/>
                <a:gd name="T15" fmla="*/ 105 h 123"/>
                <a:gd name="T16" fmla="*/ 3 w 41"/>
                <a:gd name="T17" fmla="*/ 105 h 123"/>
                <a:gd name="T18" fmla="*/ 7 w 41"/>
                <a:gd name="T19" fmla="*/ 103 h 123"/>
                <a:gd name="T20" fmla="*/ 10 w 41"/>
                <a:gd name="T21" fmla="*/ 101 h 123"/>
                <a:gd name="T22" fmla="*/ 14 w 41"/>
                <a:gd name="T23" fmla="*/ 98 h 123"/>
                <a:gd name="T24" fmla="*/ 17 w 41"/>
                <a:gd name="T25" fmla="*/ 95 h 123"/>
                <a:gd name="T26" fmla="*/ 18 w 41"/>
                <a:gd name="T27" fmla="*/ 91 h 123"/>
                <a:gd name="T28" fmla="*/ 18 w 41"/>
                <a:gd name="T29" fmla="*/ 85 h 123"/>
                <a:gd name="T30" fmla="*/ 6 w 41"/>
                <a:gd name="T31" fmla="*/ 4 h 123"/>
                <a:gd name="T32" fmla="*/ 29 w 41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3">
                  <a:moveTo>
                    <a:pt x="29" y="0"/>
                  </a:moveTo>
                  <a:lnTo>
                    <a:pt x="41" y="81"/>
                  </a:lnTo>
                  <a:lnTo>
                    <a:pt x="41" y="94"/>
                  </a:lnTo>
                  <a:lnTo>
                    <a:pt x="34" y="106"/>
                  </a:lnTo>
                  <a:lnTo>
                    <a:pt x="26" y="113"/>
                  </a:lnTo>
                  <a:lnTo>
                    <a:pt x="15" y="118"/>
                  </a:lnTo>
                  <a:lnTo>
                    <a:pt x="3" y="123"/>
                  </a:lnTo>
                  <a:lnTo>
                    <a:pt x="0" y="105"/>
                  </a:lnTo>
                  <a:lnTo>
                    <a:pt x="3" y="105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4" y="98"/>
                  </a:lnTo>
                  <a:lnTo>
                    <a:pt x="17" y="95"/>
                  </a:lnTo>
                  <a:lnTo>
                    <a:pt x="18" y="91"/>
                  </a:lnTo>
                  <a:lnTo>
                    <a:pt x="18" y="85"/>
                  </a:lnTo>
                  <a:lnTo>
                    <a:pt x="6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2" name="Freeform 271"/>
            <p:cNvSpPr>
              <a:spLocks noEditPoints="1"/>
            </p:cNvSpPr>
            <p:nvPr userDrawn="1"/>
          </p:nvSpPr>
          <p:spPr bwMode="auto">
            <a:xfrm>
              <a:off x="9048" y="2616"/>
              <a:ext cx="123" cy="104"/>
            </a:xfrm>
            <a:custGeom>
              <a:avLst/>
              <a:gdLst>
                <a:gd name="T0" fmla="*/ 48 w 121"/>
                <a:gd name="T1" fmla="*/ 31 h 103"/>
                <a:gd name="T2" fmla="*/ 52 w 121"/>
                <a:gd name="T3" fmla="*/ 59 h 103"/>
                <a:gd name="T4" fmla="*/ 98 w 121"/>
                <a:gd name="T5" fmla="*/ 38 h 103"/>
                <a:gd name="T6" fmla="*/ 48 w 121"/>
                <a:gd name="T7" fmla="*/ 31 h 103"/>
                <a:gd name="T8" fmla="*/ 0 w 121"/>
                <a:gd name="T9" fmla="*/ 0 h 103"/>
                <a:gd name="T10" fmla="*/ 118 w 121"/>
                <a:gd name="T11" fmla="*/ 23 h 103"/>
                <a:gd name="T12" fmla="*/ 121 w 121"/>
                <a:gd name="T13" fmla="*/ 48 h 103"/>
                <a:gd name="T14" fmla="*/ 15 w 121"/>
                <a:gd name="T15" fmla="*/ 103 h 103"/>
                <a:gd name="T16" fmla="*/ 11 w 121"/>
                <a:gd name="T17" fmla="*/ 79 h 103"/>
                <a:gd name="T18" fmla="*/ 34 w 121"/>
                <a:gd name="T19" fmla="*/ 68 h 103"/>
                <a:gd name="T20" fmla="*/ 29 w 121"/>
                <a:gd name="T21" fmla="*/ 27 h 103"/>
                <a:gd name="T22" fmla="*/ 3 w 121"/>
                <a:gd name="T23" fmla="*/ 23 h 103"/>
                <a:gd name="T24" fmla="*/ 0 w 12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1" h="103">
                  <a:moveTo>
                    <a:pt x="48" y="31"/>
                  </a:moveTo>
                  <a:lnTo>
                    <a:pt x="52" y="59"/>
                  </a:lnTo>
                  <a:lnTo>
                    <a:pt x="98" y="38"/>
                  </a:lnTo>
                  <a:lnTo>
                    <a:pt x="48" y="31"/>
                  </a:lnTo>
                  <a:close/>
                  <a:moveTo>
                    <a:pt x="0" y="0"/>
                  </a:moveTo>
                  <a:lnTo>
                    <a:pt x="118" y="23"/>
                  </a:lnTo>
                  <a:lnTo>
                    <a:pt x="121" y="48"/>
                  </a:lnTo>
                  <a:lnTo>
                    <a:pt x="15" y="103"/>
                  </a:lnTo>
                  <a:lnTo>
                    <a:pt x="11" y="79"/>
                  </a:lnTo>
                  <a:lnTo>
                    <a:pt x="34" y="68"/>
                  </a:lnTo>
                  <a:lnTo>
                    <a:pt x="29" y="27"/>
                  </a:lnTo>
                  <a:lnTo>
                    <a:pt x="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3" name="Freeform 272"/>
            <p:cNvSpPr>
              <a:spLocks/>
            </p:cNvSpPr>
            <p:nvPr userDrawn="1"/>
          </p:nvSpPr>
          <p:spPr bwMode="auto">
            <a:xfrm>
              <a:off x="9064" y="2765"/>
              <a:ext cx="119" cy="92"/>
            </a:xfrm>
            <a:custGeom>
              <a:avLst/>
              <a:gdLst>
                <a:gd name="T0" fmla="*/ 36 w 120"/>
                <a:gd name="T1" fmla="*/ 0 h 94"/>
                <a:gd name="T2" fmla="*/ 37 w 120"/>
                <a:gd name="T3" fmla="*/ 20 h 94"/>
                <a:gd name="T4" fmla="*/ 32 w 120"/>
                <a:gd name="T5" fmla="*/ 22 h 94"/>
                <a:gd name="T6" fmla="*/ 28 w 120"/>
                <a:gd name="T7" fmla="*/ 24 h 94"/>
                <a:gd name="T8" fmla="*/ 24 w 120"/>
                <a:gd name="T9" fmla="*/ 28 h 94"/>
                <a:gd name="T10" fmla="*/ 21 w 120"/>
                <a:gd name="T11" fmla="*/ 33 h 94"/>
                <a:gd name="T12" fmla="*/ 18 w 120"/>
                <a:gd name="T13" fmla="*/ 42 h 94"/>
                <a:gd name="T14" fmla="*/ 18 w 120"/>
                <a:gd name="T15" fmla="*/ 52 h 94"/>
                <a:gd name="T16" fmla="*/ 19 w 120"/>
                <a:gd name="T17" fmla="*/ 61 h 94"/>
                <a:gd name="T18" fmla="*/ 25 w 120"/>
                <a:gd name="T19" fmla="*/ 68 h 94"/>
                <a:gd name="T20" fmla="*/ 30 w 120"/>
                <a:gd name="T21" fmla="*/ 71 h 94"/>
                <a:gd name="T22" fmla="*/ 36 w 120"/>
                <a:gd name="T23" fmla="*/ 71 h 94"/>
                <a:gd name="T24" fmla="*/ 39 w 120"/>
                <a:gd name="T25" fmla="*/ 70 h 94"/>
                <a:gd name="T26" fmla="*/ 46 w 120"/>
                <a:gd name="T27" fmla="*/ 63 h 94"/>
                <a:gd name="T28" fmla="*/ 48 w 120"/>
                <a:gd name="T29" fmla="*/ 53 h 94"/>
                <a:gd name="T30" fmla="*/ 57 w 120"/>
                <a:gd name="T31" fmla="*/ 20 h 94"/>
                <a:gd name="T32" fmla="*/ 62 w 120"/>
                <a:gd name="T33" fmla="*/ 12 h 94"/>
                <a:gd name="T34" fmla="*/ 66 w 120"/>
                <a:gd name="T35" fmla="*/ 8 h 94"/>
                <a:gd name="T36" fmla="*/ 72 w 120"/>
                <a:gd name="T37" fmla="*/ 4 h 94"/>
                <a:gd name="T38" fmla="*/ 84 w 120"/>
                <a:gd name="T39" fmla="*/ 1 h 94"/>
                <a:gd name="T40" fmla="*/ 96 w 120"/>
                <a:gd name="T41" fmla="*/ 4 h 94"/>
                <a:gd name="T42" fmla="*/ 107 w 120"/>
                <a:gd name="T43" fmla="*/ 11 h 94"/>
                <a:gd name="T44" fmla="*/ 116 w 120"/>
                <a:gd name="T45" fmla="*/ 23 h 94"/>
                <a:gd name="T46" fmla="*/ 120 w 120"/>
                <a:gd name="T47" fmla="*/ 38 h 94"/>
                <a:gd name="T48" fmla="*/ 120 w 120"/>
                <a:gd name="T49" fmla="*/ 55 h 94"/>
                <a:gd name="T50" fmla="*/ 116 w 120"/>
                <a:gd name="T51" fmla="*/ 70 h 94"/>
                <a:gd name="T52" fmla="*/ 109 w 120"/>
                <a:gd name="T53" fmla="*/ 79 h 94"/>
                <a:gd name="T54" fmla="*/ 98 w 120"/>
                <a:gd name="T55" fmla="*/ 86 h 94"/>
                <a:gd name="T56" fmla="*/ 85 w 120"/>
                <a:gd name="T57" fmla="*/ 90 h 94"/>
                <a:gd name="T58" fmla="*/ 84 w 120"/>
                <a:gd name="T59" fmla="*/ 68 h 94"/>
                <a:gd name="T60" fmla="*/ 88 w 120"/>
                <a:gd name="T61" fmla="*/ 68 h 94"/>
                <a:gd name="T62" fmla="*/ 91 w 120"/>
                <a:gd name="T63" fmla="*/ 67 h 94"/>
                <a:gd name="T64" fmla="*/ 92 w 120"/>
                <a:gd name="T65" fmla="*/ 67 h 94"/>
                <a:gd name="T66" fmla="*/ 98 w 120"/>
                <a:gd name="T67" fmla="*/ 61 h 94"/>
                <a:gd name="T68" fmla="*/ 102 w 120"/>
                <a:gd name="T69" fmla="*/ 53 h 94"/>
                <a:gd name="T70" fmla="*/ 102 w 120"/>
                <a:gd name="T71" fmla="*/ 45 h 94"/>
                <a:gd name="T72" fmla="*/ 101 w 120"/>
                <a:gd name="T73" fmla="*/ 41 h 94"/>
                <a:gd name="T74" fmla="*/ 101 w 120"/>
                <a:gd name="T75" fmla="*/ 37 h 94"/>
                <a:gd name="T76" fmla="*/ 99 w 120"/>
                <a:gd name="T77" fmla="*/ 34 h 94"/>
                <a:gd name="T78" fmla="*/ 98 w 120"/>
                <a:gd name="T79" fmla="*/ 30 h 94"/>
                <a:gd name="T80" fmla="*/ 95 w 120"/>
                <a:gd name="T81" fmla="*/ 27 h 94"/>
                <a:gd name="T82" fmla="*/ 91 w 120"/>
                <a:gd name="T83" fmla="*/ 26 h 94"/>
                <a:gd name="T84" fmla="*/ 88 w 120"/>
                <a:gd name="T85" fmla="*/ 26 h 94"/>
                <a:gd name="T86" fmla="*/ 85 w 120"/>
                <a:gd name="T87" fmla="*/ 24 h 94"/>
                <a:gd name="T88" fmla="*/ 83 w 120"/>
                <a:gd name="T89" fmla="*/ 26 h 94"/>
                <a:gd name="T90" fmla="*/ 80 w 120"/>
                <a:gd name="T91" fmla="*/ 28 h 94"/>
                <a:gd name="T92" fmla="*/ 76 w 120"/>
                <a:gd name="T93" fmla="*/ 37 h 94"/>
                <a:gd name="T94" fmla="*/ 72 w 120"/>
                <a:gd name="T95" fmla="*/ 48 h 94"/>
                <a:gd name="T96" fmla="*/ 70 w 120"/>
                <a:gd name="T97" fmla="*/ 60 h 94"/>
                <a:gd name="T98" fmla="*/ 68 w 120"/>
                <a:gd name="T99" fmla="*/ 71 h 94"/>
                <a:gd name="T100" fmla="*/ 62 w 120"/>
                <a:gd name="T101" fmla="*/ 82 h 94"/>
                <a:gd name="T102" fmla="*/ 55 w 120"/>
                <a:gd name="T103" fmla="*/ 89 h 94"/>
                <a:gd name="T104" fmla="*/ 43 w 120"/>
                <a:gd name="T105" fmla="*/ 94 h 94"/>
                <a:gd name="T106" fmla="*/ 29 w 120"/>
                <a:gd name="T107" fmla="*/ 93 h 94"/>
                <a:gd name="T108" fmla="*/ 17 w 120"/>
                <a:gd name="T109" fmla="*/ 89 h 94"/>
                <a:gd name="T110" fmla="*/ 8 w 120"/>
                <a:gd name="T111" fmla="*/ 79 h 94"/>
                <a:gd name="T112" fmla="*/ 2 w 120"/>
                <a:gd name="T113" fmla="*/ 63 h 94"/>
                <a:gd name="T114" fmla="*/ 0 w 120"/>
                <a:gd name="T115" fmla="*/ 46 h 94"/>
                <a:gd name="T116" fmla="*/ 2 w 120"/>
                <a:gd name="T117" fmla="*/ 28 h 94"/>
                <a:gd name="T118" fmla="*/ 8 w 120"/>
                <a:gd name="T119" fmla="*/ 15 h 94"/>
                <a:gd name="T120" fmla="*/ 21 w 120"/>
                <a:gd name="T121" fmla="*/ 4 h 94"/>
                <a:gd name="T122" fmla="*/ 36 w 120"/>
                <a:gd name="T123" fmla="*/ 0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94">
                  <a:moveTo>
                    <a:pt x="36" y="0"/>
                  </a:moveTo>
                  <a:lnTo>
                    <a:pt x="37" y="20"/>
                  </a:lnTo>
                  <a:lnTo>
                    <a:pt x="32" y="22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42"/>
                  </a:lnTo>
                  <a:lnTo>
                    <a:pt x="18" y="52"/>
                  </a:lnTo>
                  <a:lnTo>
                    <a:pt x="19" y="61"/>
                  </a:lnTo>
                  <a:lnTo>
                    <a:pt x="25" y="68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6" y="63"/>
                  </a:lnTo>
                  <a:lnTo>
                    <a:pt x="48" y="53"/>
                  </a:lnTo>
                  <a:lnTo>
                    <a:pt x="57" y="20"/>
                  </a:lnTo>
                  <a:lnTo>
                    <a:pt x="62" y="12"/>
                  </a:lnTo>
                  <a:lnTo>
                    <a:pt x="66" y="8"/>
                  </a:lnTo>
                  <a:lnTo>
                    <a:pt x="72" y="4"/>
                  </a:lnTo>
                  <a:lnTo>
                    <a:pt x="84" y="1"/>
                  </a:lnTo>
                  <a:lnTo>
                    <a:pt x="96" y="4"/>
                  </a:lnTo>
                  <a:lnTo>
                    <a:pt x="107" y="11"/>
                  </a:lnTo>
                  <a:lnTo>
                    <a:pt x="116" y="23"/>
                  </a:lnTo>
                  <a:lnTo>
                    <a:pt x="120" y="38"/>
                  </a:lnTo>
                  <a:lnTo>
                    <a:pt x="120" y="55"/>
                  </a:lnTo>
                  <a:lnTo>
                    <a:pt x="116" y="70"/>
                  </a:lnTo>
                  <a:lnTo>
                    <a:pt x="109" y="79"/>
                  </a:lnTo>
                  <a:lnTo>
                    <a:pt x="98" y="86"/>
                  </a:lnTo>
                  <a:lnTo>
                    <a:pt x="85" y="90"/>
                  </a:lnTo>
                  <a:lnTo>
                    <a:pt x="84" y="68"/>
                  </a:lnTo>
                  <a:lnTo>
                    <a:pt x="88" y="68"/>
                  </a:lnTo>
                  <a:lnTo>
                    <a:pt x="91" y="67"/>
                  </a:lnTo>
                  <a:lnTo>
                    <a:pt x="92" y="67"/>
                  </a:lnTo>
                  <a:lnTo>
                    <a:pt x="98" y="61"/>
                  </a:lnTo>
                  <a:lnTo>
                    <a:pt x="102" y="53"/>
                  </a:lnTo>
                  <a:lnTo>
                    <a:pt x="102" y="45"/>
                  </a:lnTo>
                  <a:lnTo>
                    <a:pt x="101" y="41"/>
                  </a:lnTo>
                  <a:lnTo>
                    <a:pt x="101" y="37"/>
                  </a:lnTo>
                  <a:lnTo>
                    <a:pt x="99" y="34"/>
                  </a:lnTo>
                  <a:lnTo>
                    <a:pt x="98" y="30"/>
                  </a:lnTo>
                  <a:lnTo>
                    <a:pt x="95" y="27"/>
                  </a:lnTo>
                  <a:lnTo>
                    <a:pt x="91" y="26"/>
                  </a:lnTo>
                  <a:lnTo>
                    <a:pt x="88" y="26"/>
                  </a:lnTo>
                  <a:lnTo>
                    <a:pt x="85" y="24"/>
                  </a:lnTo>
                  <a:lnTo>
                    <a:pt x="83" y="26"/>
                  </a:lnTo>
                  <a:lnTo>
                    <a:pt x="80" y="28"/>
                  </a:lnTo>
                  <a:lnTo>
                    <a:pt x="76" y="37"/>
                  </a:lnTo>
                  <a:lnTo>
                    <a:pt x="72" y="48"/>
                  </a:lnTo>
                  <a:lnTo>
                    <a:pt x="70" y="60"/>
                  </a:lnTo>
                  <a:lnTo>
                    <a:pt x="68" y="71"/>
                  </a:lnTo>
                  <a:lnTo>
                    <a:pt x="62" y="82"/>
                  </a:lnTo>
                  <a:lnTo>
                    <a:pt x="55" y="89"/>
                  </a:lnTo>
                  <a:lnTo>
                    <a:pt x="43" y="94"/>
                  </a:lnTo>
                  <a:lnTo>
                    <a:pt x="29" y="93"/>
                  </a:lnTo>
                  <a:lnTo>
                    <a:pt x="17" y="89"/>
                  </a:lnTo>
                  <a:lnTo>
                    <a:pt x="8" y="7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8" y="15"/>
                  </a:lnTo>
                  <a:lnTo>
                    <a:pt x="21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4" name="Freeform 273"/>
            <p:cNvSpPr>
              <a:spLocks/>
            </p:cNvSpPr>
            <p:nvPr userDrawn="1"/>
          </p:nvSpPr>
          <p:spPr bwMode="auto">
            <a:xfrm>
              <a:off x="8115" y="2658"/>
              <a:ext cx="119" cy="42"/>
            </a:xfrm>
            <a:custGeom>
              <a:avLst/>
              <a:gdLst>
                <a:gd name="T0" fmla="*/ 105 w 121"/>
                <a:gd name="T1" fmla="*/ 0 h 42"/>
                <a:gd name="T2" fmla="*/ 121 w 121"/>
                <a:gd name="T3" fmla="*/ 4 h 42"/>
                <a:gd name="T4" fmla="*/ 116 w 121"/>
                <a:gd name="T5" fmla="*/ 22 h 42"/>
                <a:gd name="T6" fmla="*/ 105 w 121"/>
                <a:gd name="T7" fmla="*/ 35 h 42"/>
                <a:gd name="T8" fmla="*/ 94 w 121"/>
                <a:gd name="T9" fmla="*/ 42 h 42"/>
                <a:gd name="T10" fmla="*/ 81 w 121"/>
                <a:gd name="T11" fmla="*/ 42 h 42"/>
                <a:gd name="T12" fmla="*/ 0 w 121"/>
                <a:gd name="T13" fmla="*/ 30 h 42"/>
                <a:gd name="T14" fmla="*/ 4 w 121"/>
                <a:gd name="T15" fmla="*/ 7 h 42"/>
                <a:gd name="T16" fmla="*/ 86 w 121"/>
                <a:gd name="T17" fmla="*/ 19 h 42"/>
                <a:gd name="T18" fmla="*/ 91 w 121"/>
                <a:gd name="T19" fmla="*/ 19 h 42"/>
                <a:gd name="T20" fmla="*/ 95 w 121"/>
                <a:gd name="T21" fmla="*/ 18 h 42"/>
                <a:gd name="T22" fmla="*/ 98 w 121"/>
                <a:gd name="T23" fmla="*/ 15 h 42"/>
                <a:gd name="T24" fmla="*/ 101 w 121"/>
                <a:gd name="T25" fmla="*/ 11 h 42"/>
                <a:gd name="T26" fmla="*/ 103 w 121"/>
                <a:gd name="T27" fmla="*/ 5 h 42"/>
                <a:gd name="T28" fmla="*/ 103 w 121"/>
                <a:gd name="T29" fmla="*/ 2 h 42"/>
                <a:gd name="T30" fmla="*/ 105 w 121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" h="42">
                  <a:moveTo>
                    <a:pt x="105" y="0"/>
                  </a:moveTo>
                  <a:lnTo>
                    <a:pt x="121" y="4"/>
                  </a:lnTo>
                  <a:lnTo>
                    <a:pt x="116" y="22"/>
                  </a:lnTo>
                  <a:lnTo>
                    <a:pt x="105" y="35"/>
                  </a:lnTo>
                  <a:lnTo>
                    <a:pt x="94" y="42"/>
                  </a:lnTo>
                  <a:lnTo>
                    <a:pt x="81" y="42"/>
                  </a:lnTo>
                  <a:lnTo>
                    <a:pt x="0" y="30"/>
                  </a:lnTo>
                  <a:lnTo>
                    <a:pt x="4" y="7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5" y="18"/>
                  </a:lnTo>
                  <a:lnTo>
                    <a:pt x="98" y="15"/>
                  </a:lnTo>
                  <a:lnTo>
                    <a:pt x="101" y="11"/>
                  </a:lnTo>
                  <a:lnTo>
                    <a:pt x="103" y="5"/>
                  </a:lnTo>
                  <a:lnTo>
                    <a:pt x="103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5" name="Freeform 274"/>
            <p:cNvSpPr>
              <a:spLocks/>
            </p:cNvSpPr>
            <p:nvPr userDrawn="1"/>
          </p:nvSpPr>
          <p:spPr bwMode="auto">
            <a:xfrm>
              <a:off x="8127" y="2600"/>
              <a:ext cx="111" cy="61"/>
            </a:xfrm>
            <a:custGeom>
              <a:avLst/>
              <a:gdLst>
                <a:gd name="T0" fmla="*/ 3 w 112"/>
                <a:gd name="T1" fmla="*/ 0 h 62"/>
                <a:gd name="T2" fmla="*/ 84 w 112"/>
                <a:gd name="T3" fmla="*/ 13 h 62"/>
                <a:gd name="T4" fmla="*/ 91 w 112"/>
                <a:gd name="T5" fmla="*/ 14 h 62"/>
                <a:gd name="T6" fmla="*/ 97 w 112"/>
                <a:gd name="T7" fmla="*/ 17 h 62"/>
                <a:gd name="T8" fmla="*/ 101 w 112"/>
                <a:gd name="T9" fmla="*/ 21 h 62"/>
                <a:gd name="T10" fmla="*/ 105 w 112"/>
                <a:gd name="T11" fmla="*/ 27 h 62"/>
                <a:gd name="T12" fmla="*/ 112 w 112"/>
                <a:gd name="T13" fmla="*/ 44 h 62"/>
                <a:gd name="T14" fmla="*/ 110 w 112"/>
                <a:gd name="T15" fmla="*/ 62 h 62"/>
                <a:gd name="T16" fmla="*/ 94 w 112"/>
                <a:gd name="T17" fmla="*/ 60 h 62"/>
                <a:gd name="T18" fmla="*/ 94 w 112"/>
                <a:gd name="T19" fmla="*/ 50 h 62"/>
                <a:gd name="T20" fmla="*/ 92 w 112"/>
                <a:gd name="T21" fmla="*/ 44 h 62"/>
                <a:gd name="T22" fmla="*/ 86 w 112"/>
                <a:gd name="T23" fmla="*/ 38 h 62"/>
                <a:gd name="T24" fmla="*/ 81 w 112"/>
                <a:gd name="T25" fmla="*/ 36 h 62"/>
                <a:gd name="T26" fmla="*/ 0 w 112"/>
                <a:gd name="T27" fmla="*/ 24 h 62"/>
                <a:gd name="T28" fmla="*/ 3 w 112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2" h="62">
                  <a:moveTo>
                    <a:pt x="3" y="0"/>
                  </a:moveTo>
                  <a:lnTo>
                    <a:pt x="84" y="13"/>
                  </a:lnTo>
                  <a:lnTo>
                    <a:pt x="91" y="14"/>
                  </a:lnTo>
                  <a:lnTo>
                    <a:pt x="97" y="17"/>
                  </a:lnTo>
                  <a:lnTo>
                    <a:pt x="101" y="21"/>
                  </a:lnTo>
                  <a:lnTo>
                    <a:pt x="105" y="27"/>
                  </a:lnTo>
                  <a:lnTo>
                    <a:pt x="112" y="44"/>
                  </a:lnTo>
                  <a:lnTo>
                    <a:pt x="110" y="62"/>
                  </a:lnTo>
                  <a:lnTo>
                    <a:pt x="94" y="60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6" y="38"/>
                  </a:lnTo>
                  <a:lnTo>
                    <a:pt x="81" y="36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6" name="Freeform 275"/>
            <p:cNvSpPr>
              <a:spLocks noEditPoints="1"/>
            </p:cNvSpPr>
            <p:nvPr userDrawn="1"/>
          </p:nvSpPr>
          <p:spPr bwMode="auto">
            <a:xfrm>
              <a:off x="8342" y="2174"/>
              <a:ext cx="111" cy="134"/>
            </a:xfrm>
            <a:custGeom>
              <a:avLst/>
              <a:gdLst>
                <a:gd name="T0" fmla="*/ 22 w 114"/>
                <a:gd name="T1" fmla="*/ 26 h 131"/>
                <a:gd name="T2" fmla="*/ 35 w 114"/>
                <a:gd name="T3" fmla="*/ 74 h 131"/>
                <a:gd name="T4" fmla="*/ 59 w 114"/>
                <a:gd name="T5" fmla="*/ 59 h 131"/>
                <a:gd name="T6" fmla="*/ 22 w 114"/>
                <a:gd name="T7" fmla="*/ 26 h 131"/>
                <a:gd name="T8" fmla="*/ 21 w 114"/>
                <a:gd name="T9" fmla="*/ 0 h 131"/>
                <a:gd name="T10" fmla="*/ 114 w 114"/>
                <a:gd name="T11" fmla="*/ 77 h 131"/>
                <a:gd name="T12" fmla="*/ 94 w 114"/>
                <a:gd name="T13" fmla="*/ 89 h 131"/>
                <a:gd name="T14" fmla="*/ 74 w 114"/>
                <a:gd name="T15" fmla="*/ 71 h 131"/>
                <a:gd name="T16" fmla="*/ 39 w 114"/>
                <a:gd name="T17" fmla="*/ 93 h 131"/>
                <a:gd name="T18" fmla="*/ 46 w 114"/>
                <a:gd name="T19" fmla="*/ 118 h 131"/>
                <a:gd name="T20" fmla="*/ 25 w 114"/>
                <a:gd name="T21" fmla="*/ 131 h 131"/>
                <a:gd name="T22" fmla="*/ 0 w 114"/>
                <a:gd name="T23" fmla="*/ 12 h 131"/>
                <a:gd name="T24" fmla="*/ 21 w 114"/>
                <a:gd name="T25" fmla="*/ 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1">
                  <a:moveTo>
                    <a:pt x="22" y="26"/>
                  </a:moveTo>
                  <a:lnTo>
                    <a:pt x="35" y="74"/>
                  </a:lnTo>
                  <a:lnTo>
                    <a:pt x="59" y="59"/>
                  </a:lnTo>
                  <a:lnTo>
                    <a:pt x="22" y="26"/>
                  </a:lnTo>
                  <a:close/>
                  <a:moveTo>
                    <a:pt x="21" y="0"/>
                  </a:moveTo>
                  <a:lnTo>
                    <a:pt x="114" y="77"/>
                  </a:lnTo>
                  <a:lnTo>
                    <a:pt x="94" y="89"/>
                  </a:lnTo>
                  <a:lnTo>
                    <a:pt x="74" y="71"/>
                  </a:lnTo>
                  <a:lnTo>
                    <a:pt x="39" y="93"/>
                  </a:lnTo>
                  <a:lnTo>
                    <a:pt x="46" y="118"/>
                  </a:lnTo>
                  <a:lnTo>
                    <a:pt x="25" y="131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7" name="Freeform 276"/>
            <p:cNvSpPr>
              <a:spLocks/>
            </p:cNvSpPr>
            <p:nvPr userDrawn="1"/>
          </p:nvSpPr>
          <p:spPr bwMode="auto">
            <a:xfrm>
              <a:off x="8818" y="2144"/>
              <a:ext cx="119" cy="138"/>
            </a:xfrm>
            <a:custGeom>
              <a:avLst/>
              <a:gdLst>
                <a:gd name="T0" fmla="*/ 42 w 119"/>
                <a:gd name="T1" fmla="*/ 0 h 136"/>
                <a:gd name="T2" fmla="*/ 119 w 119"/>
                <a:gd name="T3" fmla="*/ 32 h 136"/>
                <a:gd name="T4" fmla="*/ 112 w 119"/>
                <a:gd name="T5" fmla="*/ 50 h 136"/>
                <a:gd name="T6" fmla="*/ 57 w 119"/>
                <a:gd name="T7" fmla="*/ 26 h 136"/>
                <a:gd name="T8" fmla="*/ 48 w 119"/>
                <a:gd name="T9" fmla="*/ 48 h 136"/>
                <a:gd name="T10" fmla="*/ 96 w 119"/>
                <a:gd name="T11" fmla="*/ 69 h 136"/>
                <a:gd name="T12" fmla="*/ 89 w 119"/>
                <a:gd name="T13" fmla="*/ 87 h 136"/>
                <a:gd name="T14" fmla="*/ 41 w 119"/>
                <a:gd name="T15" fmla="*/ 68 h 136"/>
                <a:gd name="T16" fmla="*/ 29 w 119"/>
                <a:gd name="T17" fmla="*/ 97 h 136"/>
                <a:gd name="T18" fmla="*/ 84 w 119"/>
                <a:gd name="T19" fmla="*/ 120 h 136"/>
                <a:gd name="T20" fmla="*/ 77 w 119"/>
                <a:gd name="T21" fmla="*/ 136 h 136"/>
                <a:gd name="T22" fmla="*/ 0 w 119"/>
                <a:gd name="T23" fmla="*/ 105 h 136"/>
                <a:gd name="T24" fmla="*/ 42 w 119"/>
                <a:gd name="T25" fmla="*/ 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9" h="136">
                  <a:moveTo>
                    <a:pt x="42" y="0"/>
                  </a:moveTo>
                  <a:lnTo>
                    <a:pt x="119" y="32"/>
                  </a:lnTo>
                  <a:lnTo>
                    <a:pt x="112" y="50"/>
                  </a:lnTo>
                  <a:lnTo>
                    <a:pt x="57" y="26"/>
                  </a:lnTo>
                  <a:lnTo>
                    <a:pt x="48" y="48"/>
                  </a:lnTo>
                  <a:lnTo>
                    <a:pt x="96" y="69"/>
                  </a:lnTo>
                  <a:lnTo>
                    <a:pt x="89" y="87"/>
                  </a:lnTo>
                  <a:lnTo>
                    <a:pt x="41" y="68"/>
                  </a:lnTo>
                  <a:lnTo>
                    <a:pt x="29" y="97"/>
                  </a:lnTo>
                  <a:lnTo>
                    <a:pt x="84" y="120"/>
                  </a:lnTo>
                  <a:lnTo>
                    <a:pt x="77" y="136"/>
                  </a:lnTo>
                  <a:lnTo>
                    <a:pt x="0" y="10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8" name="Freeform 277"/>
            <p:cNvSpPr>
              <a:spLocks noEditPoints="1"/>
            </p:cNvSpPr>
            <p:nvPr userDrawn="1"/>
          </p:nvSpPr>
          <p:spPr bwMode="auto">
            <a:xfrm>
              <a:off x="8146" y="2435"/>
              <a:ext cx="134" cy="111"/>
            </a:xfrm>
            <a:custGeom>
              <a:avLst/>
              <a:gdLst>
                <a:gd name="T0" fmla="*/ 47 w 135"/>
                <a:gd name="T1" fmla="*/ 23 h 111"/>
                <a:gd name="T2" fmla="*/ 40 w 135"/>
                <a:gd name="T3" fmla="*/ 25 h 111"/>
                <a:gd name="T4" fmla="*/ 34 w 135"/>
                <a:gd name="T5" fmla="*/ 30 h 111"/>
                <a:gd name="T6" fmla="*/ 30 w 135"/>
                <a:gd name="T7" fmla="*/ 38 h 111"/>
                <a:gd name="T8" fmla="*/ 27 w 135"/>
                <a:gd name="T9" fmla="*/ 49 h 111"/>
                <a:gd name="T10" fmla="*/ 25 w 135"/>
                <a:gd name="T11" fmla="*/ 62 h 111"/>
                <a:gd name="T12" fmla="*/ 54 w 135"/>
                <a:gd name="T13" fmla="*/ 70 h 111"/>
                <a:gd name="T14" fmla="*/ 56 w 135"/>
                <a:gd name="T15" fmla="*/ 56 h 111"/>
                <a:gd name="T16" fmla="*/ 60 w 135"/>
                <a:gd name="T17" fmla="*/ 45 h 111"/>
                <a:gd name="T18" fmla="*/ 60 w 135"/>
                <a:gd name="T19" fmla="*/ 37 h 111"/>
                <a:gd name="T20" fmla="*/ 59 w 135"/>
                <a:gd name="T21" fmla="*/ 30 h 111"/>
                <a:gd name="T22" fmla="*/ 56 w 135"/>
                <a:gd name="T23" fmla="*/ 27 h 111"/>
                <a:gd name="T24" fmla="*/ 51 w 135"/>
                <a:gd name="T25" fmla="*/ 25 h 111"/>
                <a:gd name="T26" fmla="*/ 47 w 135"/>
                <a:gd name="T27" fmla="*/ 23 h 111"/>
                <a:gd name="T28" fmla="*/ 43 w 135"/>
                <a:gd name="T29" fmla="*/ 0 h 111"/>
                <a:gd name="T30" fmla="*/ 56 w 135"/>
                <a:gd name="T31" fmla="*/ 1 h 111"/>
                <a:gd name="T32" fmla="*/ 69 w 135"/>
                <a:gd name="T33" fmla="*/ 8 h 111"/>
                <a:gd name="T34" fmla="*/ 73 w 135"/>
                <a:gd name="T35" fmla="*/ 14 h 111"/>
                <a:gd name="T36" fmla="*/ 74 w 135"/>
                <a:gd name="T37" fmla="*/ 19 h 111"/>
                <a:gd name="T38" fmla="*/ 76 w 135"/>
                <a:gd name="T39" fmla="*/ 23 h 111"/>
                <a:gd name="T40" fmla="*/ 76 w 135"/>
                <a:gd name="T41" fmla="*/ 29 h 111"/>
                <a:gd name="T42" fmla="*/ 84 w 135"/>
                <a:gd name="T43" fmla="*/ 22 h 111"/>
                <a:gd name="T44" fmla="*/ 92 w 135"/>
                <a:gd name="T45" fmla="*/ 19 h 111"/>
                <a:gd name="T46" fmla="*/ 103 w 135"/>
                <a:gd name="T47" fmla="*/ 19 h 111"/>
                <a:gd name="T48" fmla="*/ 114 w 135"/>
                <a:gd name="T49" fmla="*/ 20 h 111"/>
                <a:gd name="T50" fmla="*/ 125 w 135"/>
                <a:gd name="T51" fmla="*/ 23 h 111"/>
                <a:gd name="T52" fmla="*/ 135 w 135"/>
                <a:gd name="T53" fmla="*/ 23 h 111"/>
                <a:gd name="T54" fmla="*/ 128 w 135"/>
                <a:gd name="T55" fmla="*/ 47 h 111"/>
                <a:gd name="T56" fmla="*/ 121 w 135"/>
                <a:gd name="T57" fmla="*/ 47 h 111"/>
                <a:gd name="T58" fmla="*/ 113 w 135"/>
                <a:gd name="T59" fmla="*/ 44 h 111"/>
                <a:gd name="T60" fmla="*/ 103 w 135"/>
                <a:gd name="T61" fmla="*/ 41 h 111"/>
                <a:gd name="T62" fmla="*/ 93 w 135"/>
                <a:gd name="T63" fmla="*/ 40 h 111"/>
                <a:gd name="T64" fmla="*/ 85 w 135"/>
                <a:gd name="T65" fmla="*/ 41 h 111"/>
                <a:gd name="T66" fmla="*/ 80 w 135"/>
                <a:gd name="T67" fmla="*/ 48 h 111"/>
                <a:gd name="T68" fmla="*/ 77 w 135"/>
                <a:gd name="T69" fmla="*/ 53 h 111"/>
                <a:gd name="T70" fmla="*/ 71 w 135"/>
                <a:gd name="T71" fmla="*/ 75 h 111"/>
                <a:gd name="T72" fmla="*/ 73 w 135"/>
                <a:gd name="T73" fmla="*/ 75 h 111"/>
                <a:gd name="T74" fmla="*/ 115 w 135"/>
                <a:gd name="T75" fmla="*/ 88 h 111"/>
                <a:gd name="T76" fmla="*/ 109 w 135"/>
                <a:gd name="T77" fmla="*/ 111 h 111"/>
                <a:gd name="T78" fmla="*/ 0 w 135"/>
                <a:gd name="T79" fmla="*/ 78 h 111"/>
                <a:gd name="T80" fmla="*/ 7 w 135"/>
                <a:gd name="T81" fmla="*/ 53 h 111"/>
                <a:gd name="T82" fmla="*/ 14 w 135"/>
                <a:gd name="T83" fmla="*/ 33 h 111"/>
                <a:gd name="T84" fmla="*/ 21 w 135"/>
                <a:gd name="T85" fmla="*/ 16 h 111"/>
                <a:gd name="T86" fmla="*/ 30 w 135"/>
                <a:gd name="T87" fmla="*/ 5 h 111"/>
                <a:gd name="T88" fmla="*/ 43 w 135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5" h="111">
                  <a:moveTo>
                    <a:pt x="47" y="23"/>
                  </a:moveTo>
                  <a:lnTo>
                    <a:pt x="40" y="25"/>
                  </a:lnTo>
                  <a:lnTo>
                    <a:pt x="34" y="30"/>
                  </a:lnTo>
                  <a:lnTo>
                    <a:pt x="30" y="38"/>
                  </a:lnTo>
                  <a:lnTo>
                    <a:pt x="27" y="49"/>
                  </a:lnTo>
                  <a:lnTo>
                    <a:pt x="25" y="62"/>
                  </a:lnTo>
                  <a:lnTo>
                    <a:pt x="54" y="70"/>
                  </a:lnTo>
                  <a:lnTo>
                    <a:pt x="56" y="56"/>
                  </a:lnTo>
                  <a:lnTo>
                    <a:pt x="60" y="45"/>
                  </a:lnTo>
                  <a:lnTo>
                    <a:pt x="60" y="37"/>
                  </a:lnTo>
                  <a:lnTo>
                    <a:pt x="59" y="30"/>
                  </a:lnTo>
                  <a:lnTo>
                    <a:pt x="56" y="27"/>
                  </a:lnTo>
                  <a:lnTo>
                    <a:pt x="51" y="25"/>
                  </a:lnTo>
                  <a:lnTo>
                    <a:pt x="47" y="23"/>
                  </a:lnTo>
                  <a:close/>
                  <a:moveTo>
                    <a:pt x="43" y="0"/>
                  </a:moveTo>
                  <a:lnTo>
                    <a:pt x="56" y="1"/>
                  </a:lnTo>
                  <a:lnTo>
                    <a:pt x="69" y="8"/>
                  </a:lnTo>
                  <a:lnTo>
                    <a:pt x="73" y="14"/>
                  </a:lnTo>
                  <a:lnTo>
                    <a:pt x="74" y="19"/>
                  </a:lnTo>
                  <a:lnTo>
                    <a:pt x="76" y="23"/>
                  </a:lnTo>
                  <a:lnTo>
                    <a:pt x="76" y="29"/>
                  </a:lnTo>
                  <a:lnTo>
                    <a:pt x="84" y="22"/>
                  </a:lnTo>
                  <a:lnTo>
                    <a:pt x="92" y="19"/>
                  </a:lnTo>
                  <a:lnTo>
                    <a:pt x="103" y="19"/>
                  </a:lnTo>
                  <a:lnTo>
                    <a:pt x="114" y="20"/>
                  </a:lnTo>
                  <a:lnTo>
                    <a:pt x="125" y="23"/>
                  </a:lnTo>
                  <a:lnTo>
                    <a:pt x="135" y="23"/>
                  </a:lnTo>
                  <a:lnTo>
                    <a:pt x="128" y="47"/>
                  </a:lnTo>
                  <a:lnTo>
                    <a:pt x="121" y="47"/>
                  </a:lnTo>
                  <a:lnTo>
                    <a:pt x="113" y="44"/>
                  </a:lnTo>
                  <a:lnTo>
                    <a:pt x="103" y="41"/>
                  </a:lnTo>
                  <a:lnTo>
                    <a:pt x="93" y="40"/>
                  </a:lnTo>
                  <a:lnTo>
                    <a:pt x="85" y="41"/>
                  </a:lnTo>
                  <a:lnTo>
                    <a:pt x="80" y="48"/>
                  </a:lnTo>
                  <a:lnTo>
                    <a:pt x="77" y="53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115" y="88"/>
                  </a:lnTo>
                  <a:lnTo>
                    <a:pt x="109" y="111"/>
                  </a:lnTo>
                  <a:lnTo>
                    <a:pt x="0" y="78"/>
                  </a:lnTo>
                  <a:lnTo>
                    <a:pt x="7" y="53"/>
                  </a:lnTo>
                  <a:lnTo>
                    <a:pt x="14" y="33"/>
                  </a:lnTo>
                  <a:lnTo>
                    <a:pt x="21" y="16"/>
                  </a:lnTo>
                  <a:lnTo>
                    <a:pt x="30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  <p:sp>
          <p:nvSpPr>
            <p:cNvPr id="89" name="Freeform 278"/>
            <p:cNvSpPr>
              <a:spLocks noEditPoints="1"/>
            </p:cNvSpPr>
            <p:nvPr userDrawn="1"/>
          </p:nvSpPr>
          <p:spPr bwMode="auto">
            <a:xfrm>
              <a:off x="8926" y="2240"/>
              <a:ext cx="131" cy="138"/>
            </a:xfrm>
            <a:custGeom>
              <a:avLst/>
              <a:gdLst>
                <a:gd name="T0" fmla="*/ 90 w 132"/>
                <a:gd name="T1" fmla="*/ 30 h 140"/>
                <a:gd name="T2" fmla="*/ 66 w 132"/>
                <a:gd name="T3" fmla="*/ 48 h 140"/>
                <a:gd name="T4" fmla="*/ 77 w 132"/>
                <a:gd name="T5" fmla="*/ 62 h 140"/>
                <a:gd name="T6" fmla="*/ 87 w 132"/>
                <a:gd name="T7" fmla="*/ 73 h 140"/>
                <a:gd name="T8" fmla="*/ 95 w 132"/>
                <a:gd name="T9" fmla="*/ 77 h 140"/>
                <a:gd name="T10" fmla="*/ 99 w 132"/>
                <a:gd name="T11" fmla="*/ 76 h 140"/>
                <a:gd name="T12" fmla="*/ 108 w 132"/>
                <a:gd name="T13" fmla="*/ 70 h 140"/>
                <a:gd name="T14" fmla="*/ 110 w 132"/>
                <a:gd name="T15" fmla="*/ 62 h 140"/>
                <a:gd name="T16" fmla="*/ 106 w 132"/>
                <a:gd name="T17" fmla="*/ 52 h 140"/>
                <a:gd name="T18" fmla="*/ 99 w 132"/>
                <a:gd name="T19" fmla="*/ 41 h 140"/>
                <a:gd name="T20" fmla="*/ 90 w 132"/>
                <a:gd name="T21" fmla="*/ 30 h 140"/>
                <a:gd name="T22" fmla="*/ 91 w 132"/>
                <a:gd name="T23" fmla="*/ 0 h 140"/>
                <a:gd name="T24" fmla="*/ 108 w 132"/>
                <a:gd name="T25" fmla="*/ 21 h 140"/>
                <a:gd name="T26" fmla="*/ 120 w 132"/>
                <a:gd name="T27" fmla="*/ 39 h 140"/>
                <a:gd name="T28" fmla="*/ 130 w 132"/>
                <a:gd name="T29" fmla="*/ 54 h 140"/>
                <a:gd name="T30" fmla="*/ 132 w 132"/>
                <a:gd name="T31" fmla="*/ 68 h 140"/>
                <a:gd name="T32" fmla="*/ 130 w 132"/>
                <a:gd name="T33" fmla="*/ 81 h 140"/>
                <a:gd name="T34" fmla="*/ 120 w 132"/>
                <a:gd name="T35" fmla="*/ 91 h 140"/>
                <a:gd name="T36" fmla="*/ 106 w 132"/>
                <a:gd name="T37" fmla="*/ 96 h 140"/>
                <a:gd name="T38" fmla="*/ 101 w 132"/>
                <a:gd name="T39" fmla="*/ 96 h 140"/>
                <a:gd name="T40" fmla="*/ 95 w 132"/>
                <a:gd name="T41" fmla="*/ 95 h 140"/>
                <a:gd name="T42" fmla="*/ 91 w 132"/>
                <a:gd name="T43" fmla="*/ 94 h 140"/>
                <a:gd name="T44" fmla="*/ 86 w 132"/>
                <a:gd name="T45" fmla="*/ 90 h 140"/>
                <a:gd name="T46" fmla="*/ 87 w 132"/>
                <a:gd name="T47" fmla="*/ 101 h 140"/>
                <a:gd name="T48" fmla="*/ 84 w 132"/>
                <a:gd name="T49" fmla="*/ 110 h 140"/>
                <a:gd name="T50" fmla="*/ 79 w 132"/>
                <a:gd name="T51" fmla="*/ 118 h 140"/>
                <a:gd name="T52" fmla="*/ 62 w 132"/>
                <a:gd name="T53" fmla="*/ 132 h 140"/>
                <a:gd name="T54" fmla="*/ 55 w 132"/>
                <a:gd name="T55" fmla="*/ 140 h 140"/>
                <a:gd name="T56" fmla="*/ 42 w 132"/>
                <a:gd name="T57" fmla="*/ 123 h 140"/>
                <a:gd name="T58" fmla="*/ 47 w 132"/>
                <a:gd name="T59" fmla="*/ 116 h 140"/>
                <a:gd name="T60" fmla="*/ 55 w 132"/>
                <a:gd name="T61" fmla="*/ 109 h 140"/>
                <a:gd name="T62" fmla="*/ 64 w 132"/>
                <a:gd name="T63" fmla="*/ 101 h 140"/>
                <a:gd name="T64" fmla="*/ 69 w 132"/>
                <a:gd name="T65" fmla="*/ 92 h 140"/>
                <a:gd name="T66" fmla="*/ 68 w 132"/>
                <a:gd name="T67" fmla="*/ 83 h 140"/>
                <a:gd name="T68" fmla="*/ 65 w 132"/>
                <a:gd name="T69" fmla="*/ 77 h 140"/>
                <a:gd name="T70" fmla="*/ 58 w 132"/>
                <a:gd name="T71" fmla="*/ 68 h 140"/>
                <a:gd name="T72" fmla="*/ 51 w 132"/>
                <a:gd name="T73" fmla="*/ 59 h 140"/>
                <a:gd name="T74" fmla="*/ 50 w 132"/>
                <a:gd name="T75" fmla="*/ 61 h 140"/>
                <a:gd name="T76" fmla="*/ 14 w 132"/>
                <a:gd name="T77" fmla="*/ 87 h 140"/>
                <a:gd name="T78" fmla="*/ 0 w 132"/>
                <a:gd name="T79" fmla="*/ 69 h 140"/>
                <a:gd name="T80" fmla="*/ 91 w 132"/>
                <a:gd name="T81" fmla="*/ 0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2" h="140">
                  <a:moveTo>
                    <a:pt x="90" y="30"/>
                  </a:moveTo>
                  <a:lnTo>
                    <a:pt x="66" y="48"/>
                  </a:lnTo>
                  <a:lnTo>
                    <a:pt x="77" y="62"/>
                  </a:lnTo>
                  <a:lnTo>
                    <a:pt x="87" y="73"/>
                  </a:lnTo>
                  <a:lnTo>
                    <a:pt x="95" y="77"/>
                  </a:lnTo>
                  <a:lnTo>
                    <a:pt x="99" y="76"/>
                  </a:lnTo>
                  <a:lnTo>
                    <a:pt x="108" y="70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99" y="41"/>
                  </a:lnTo>
                  <a:lnTo>
                    <a:pt x="90" y="30"/>
                  </a:lnTo>
                  <a:close/>
                  <a:moveTo>
                    <a:pt x="91" y="0"/>
                  </a:moveTo>
                  <a:lnTo>
                    <a:pt x="108" y="21"/>
                  </a:lnTo>
                  <a:lnTo>
                    <a:pt x="120" y="39"/>
                  </a:lnTo>
                  <a:lnTo>
                    <a:pt x="130" y="54"/>
                  </a:lnTo>
                  <a:lnTo>
                    <a:pt x="132" y="68"/>
                  </a:lnTo>
                  <a:lnTo>
                    <a:pt x="130" y="81"/>
                  </a:lnTo>
                  <a:lnTo>
                    <a:pt x="120" y="91"/>
                  </a:lnTo>
                  <a:lnTo>
                    <a:pt x="106" y="96"/>
                  </a:lnTo>
                  <a:lnTo>
                    <a:pt x="101" y="96"/>
                  </a:lnTo>
                  <a:lnTo>
                    <a:pt x="95" y="95"/>
                  </a:lnTo>
                  <a:lnTo>
                    <a:pt x="91" y="94"/>
                  </a:lnTo>
                  <a:lnTo>
                    <a:pt x="86" y="90"/>
                  </a:lnTo>
                  <a:lnTo>
                    <a:pt x="87" y="101"/>
                  </a:lnTo>
                  <a:lnTo>
                    <a:pt x="84" y="110"/>
                  </a:lnTo>
                  <a:lnTo>
                    <a:pt x="79" y="118"/>
                  </a:lnTo>
                  <a:lnTo>
                    <a:pt x="62" y="132"/>
                  </a:lnTo>
                  <a:lnTo>
                    <a:pt x="55" y="140"/>
                  </a:lnTo>
                  <a:lnTo>
                    <a:pt x="42" y="123"/>
                  </a:lnTo>
                  <a:lnTo>
                    <a:pt x="47" y="116"/>
                  </a:lnTo>
                  <a:lnTo>
                    <a:pt x="55" y="109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68" y="83"/>
                  </a:lnTo>
                  <a:lnTo>
                    <a:pt x="65" y="77"/>
                  </a:lnTo>
                  <a:lnTo>
                    <a:pt x="58" y="68"/>
                  </a:lnTo>
                  <a:lnTo>
                    <a:pt x="51" y="59"/>
                  </a:lnTo>
                  <a:lnTo>
                    <a:pt x="50" y="61"/>
                  </a:lnTo>
                  <a:lnTo>
                    <a:pt x="14" y="87"/>
                  </a:lnTo>
                  <a:lnTo>
                    <a:pt x="0" y="6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D4D1A"/>
            </a:solidFill>
            <a:ln w="0">
              <a:solidFill>
                <a:srgbClr val="4D4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 dirty="0"/>
            </a:p>
          </p:txBody>
        </p:sp>
      </p:grpSp>
      <p:pic>
        <p:nvPicPr>
          <p:cNvPr id="90" name="Picture 46" descr="C:\Users\Pancho\Desktop\Mutual 2012\Septiembre\plantilla formatos\logo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963" y="692150"/>
            <a:ext cx="29559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716338"/>
            <a:ext cx="6400800" cy="1512887"/>
          </a:xfrm>
        </p:spPr>
        <p:txBody>
          <a:bodyPr/>
          <a:lstStyle>
            <a:lvl1pPr marL="0" indent="0" algn="r">
              <a:defRPr sz="4000"/>
            </a:lvl1pPr>
          </a:lstStyle>
          <a:p>
            <a:pPr lvl="0"/>
            <a:endParaRPr lang="es-ES" noProof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709863"/>
            <a:ext cx="7413625" cy="1439862"/>
          </a:xfrm>
        </p:spPr>
        <p:txBody>
          <a:bodyPr lIns="90000" tIns="46800" rIns="90000" bIns="46800"/>
          <a:lstStyle>
            <a:lvl1pPr algn="r">
              <a:defRPr sz="4000">
                <a:solidFill>
                  <a:schemeClr val="folHlink"/>
                </a:solidFill>
              </a:defRPr>
            </a:lvl1pPr>
          </a:lstStyle>
          <a:p>
            <a:pPr lvl="0"/>
            <a:endParaRPr lang="es-ES" noProof="0" smtClean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FFD9-28CB-4A74-82B8-1B6A5192CB9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AD16-1844-42E5-8A4F-9A7B54BB84F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fondo em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35163"/>
            <a:ext cx="61214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6223000"/>
            <a:ext cx="6659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 plantilla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30" name="Line 28"/>
          <p:cNvSpPr>
            <a:spLocks noChangeShapeType="1"/>
          </p:cNvSpPr>
          <p:nvPr/>
        </p:nvSpPr>
        <p:spPr bwMode="auto">
          <a:xfrm>
            <a:off x="611188" y="476250"/>
            <a:ext cx="0" cy="8651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 dirty="0"/>
          </a:p>
        </p:txBody>
      </p:sp>
      <p:pic>
        <p:nvPicPr>
          <p:cNvPr id="1031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6223000"/>
            <a:ext cx="60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31"/>
          <p:cNvSpPr>
            <a:spLocks noChangeShapeType="1"/>
          </p:cNvSpPr>
          <p:nvPr/>
        </p:nvSpPr>
        <p:spPr bwMode="auto">
          <a:xfrm>
            <a:off x="8532813" y="6165850"/>
            <a:ext cx="0" cy="692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 dirty="0"/>
          </a:p>
        </p:txBody>
      </p:sp>
      <p:pic>
        <p:nvPicPr>
          <p:cNvPr id="1033" name="Picture 57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6223000"/>
            <a:ext cx="60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58"/>
          <p:cNvSpPr>
            <a:spLocks noChangeShapeType="1"/>
          </p:cNvSpPr>
          <p:nvPr userDrawn="1"/>
        </p:nvSpPr>
        <p:spPr bwMode="auto">
          <a:xfrm>
            <a:off x="8532813" y="6165850"/>
            <a:ext cx="0" cy="692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 dirty="0"/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89" y="6215082"/>
            <a:ext cx="642911" cy="64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C64"/>
                </a:solidFill>
                <a:latin typeface="+mn-lt"/>
              </a:defRPr>
            </a:lvl1pPr>
          </a:lstStyle>
          <a:p>
            <a:pPr>
              <a:defRPr/>
            </a:pPr>
            <a:fld id="{BE3A1366-B0FF-4227-B0CA-2FBA3666E58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037" name="Picture 46" descr="C:\Users\Pancho\Desktop\Mutual 2012\Septiembre\plantilla formatos\logo.WMF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876925"/>
            <a:ext cx="1727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1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12" y="-2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56" r:id="rId2"/>
    <p:sldLayoutId id="2147484161" r:id="rId3"/>
    <p:sldLayoutId id="2147484162" r:id="rId4"/>
    <p:sldLayoutId id="2147484167" r:id="rId5"/>
  </p:sldLayoutIdLst>
  <p:transition spd="med" advClick="0" advTm="5000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Verdana" pitchFamily="34" charset="0"/>
        </a:defRPr>
      </a:lvl9pPr>
    </p:titleStyle>
    <p:bodyStyle>
      <a:lvl1pPr marL="609600" indent="-609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838200" indent="-3810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AutoNum type="arabicPeriod"/>
        <a:defRPr sz="2000" b="1">
          <a:solidFill>
            <a:srgbClr val="595959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6"/>
          <p:cNvSpPr txBox="1">
            <a:spLocks noChangeArrowheads="1"/>
          </p:cNvSpPr>
          <p:nvPr/>
        </p:nvSpPr>
        <p:spPr bwMode="auto">
          <a:xfrm>
            <a:off x="676540" y="2564904"/>
            <a:ext cx="814393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s-CL" altLang="es-CL" sz="3200" b="1" kern="0" dirty="0" smtClean="0">
                <a:solidFill>
                  <a:srgbClr val="595959"/>
                </a:solidFill>
                <a:latin typeface="Verdana"/>
              </a:rPr>
              <a:t>Seguridad Ficha Clínica</a:t>
            </a:r>
            <a:endParaRPr lang="es-ES" sz="3200" b="1" kern="0" dirty="0">
              <a:solidFill>
                <a:srgbClr val="595959"/>
              </a:solidFill>
              <a:latin typeface="Verdana"/>
            </a:endParaRPr>
          </a:p>
        </p:txBody>
      </p:sp>
      <p:sp>
        <p:nvSpPr>
          <p:cNvPr id="8" name="Rectangle 117"/>
          <p:cNvSpPr txBox="1">
            <a:spLocks noChangeArrowheads="1"/>
          </p:cNvSpPr>
          <p:nvPr/>
        </p:nvSpPr>
        <p:spPr bwMode="auto">
          <a:xfrm>
            <a:off x="467544" y="3716338"/>
            <a:ext cx="828680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CL" sz="2000" kern="0" dirty="0">
                <a:solidFill>
                  <a:srgbClr val="595959"/>
                </a:solidFill>
                <a:latin typeface="Verdana"/>
              </a:rPr>
              <a:t>Proyecto Modificaciones </a:t>
            </a:r>
            <a:r>
              <a:rPr lang="es-CL" sz="2000" kern="0" dirty="0" err="1">
                <a:solidFill>
                  <a:srgbClr val="595959"/>
                </a:solidFill>
                <a:latin typeface="Verdana"/>
              </a:rPr>
              <a:t>Medisyn</a:t>
            </a:r>
            <a:endParaRPr lang="es-CL" sz="2000" kern="0" dirty="0">
              <a:solidFill>
                <a:srgbClr val="595959"/>
              </a:solidFill>
              <a:latin typeface="Verdana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s-CL" sz="2000" kern="0" dirty="0">
                <a:solidFill>
                  <a:srgbClr val="595959"/>
                </a:solidFill>
                <a:latin typeface="Verdana"/>
              </a:rPr>
              <a:t>Instructivo para </a:t>
            </a:r>
            <a:r>
              <a:rPr lang="es-CL" sz="2000" kern="0" dirty="0" smtClean="0">
                <a:solidFill>
                  <a:srgbClr val="595959"/>
                </a:solidFill>
                <a:latin typeface="Verdana"/>
              </a:rPr>
              <a:t>Entrega </a:t>
            </a:r>
            <a:r>
              <a:rPr lang="es-CL" sz="2000" kern="0" dirty="0">
                <a:solidFill>
                  <a:srgbClr val="595959"/>
                </a:solidFill>
                <a:latin typeface="Verdana"/>
              </a:rPr>
              <a:t>de </a:t>
            </a:r>
            <a:r>
              <a:rPr lang="es-CL" sz="2000" kern="0" dirty="0" smtClean="0">
                <a:solidFill>
                  <a:srgbClr val="595959"/>
                </a:solidFill>
                <a:latin typeface="Verdana"/>
              </a:rPr>
              <a:t>Información Clínica</a:t>
            </a:r>
            <a:endParaRPr lang="es-CL" sz="2000" kern="0" dirty="0">
              <a:solidFill>
                <a:srgbClr val="595959"/>
              </a:solidFill>
              <a:latin typeface="Verdana"/>
            </a:endParaRPr>
          </a:p>
        </p:txBody>
      </p:sp>
      <p:sp>
        <p:nvSpPr>
          <p:cNvPr id="4" name="Rectangle 117"/>
          <p:cNvSpPr txBox="1">
            <a:spLocks noChangeArrowheads="1"/>
          </p:cNvSpPr>
          <p:nvPr/>
        </p:nvSpPr>
        <p:spPr bwMode="auto">
          <a:xfrm>
            <a:off x="2843808" y="5229225"/>
            <a:ext cx="60139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s-MX" sz="2400" kern="0" dirty="0" smtClean="0">
                <a:solidFill>
                  <a:srgbClr val="595959"/>
                </a:solidFill>
                <a:latin typeface="Verdana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 smtClean="0">
                <a:solidFill>
                  <a:srgbClr val="595959"/>
                </a:solidFill>
                <a:latin typeface="Verdana"/>
              </a:rPr>
              <a:t> Subgerencia 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Gestión </a:t>
            </a:r>
            <a:r>
              <a:rPr kumimoji="0" lang="es-MX" sz="240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Clínica</a:t>
            </a:r>
            <a:endParaRPr kumimoji="0" lang="es-ES" sz="240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Acceso impresión Ficha Clínica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92468"/>
            <a:ext cx="8087171" cy="455348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 bwMode="auto">
          <a:xfrm>
            <a:off x="2339752" y="3645024"/>
            <a:ext cx="2016224" cy="72008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5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Evoluciones Salud Mental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604709" cy="39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Circular N° 3012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789" y="1484784"/>
            <a:ext cx="7916659" cy="482453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sz="1600" dirty="0" smtClean="0"/>
              <a:t>I</a:t>
            </a:r>
            <a:r>
              <a:rPr lang="es-CL" sz="1600" dirty="0"/>
              <a:t>. Información de los trabajadores “pacientes” contenida en la ficha clínica: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 smtClean="0"/>
              <a:t>Acción: </a:t>
            </a:r>
            <a:r>
              <a:rPr lang="es-CL" dirty="0" smtClean="0"/>
              <a:t>Elaboración </a:t>
            </a:r>
            <a:r>
              <a:rPr lang="es-CL" dirty="0"/>
              <a:t>de Instructivo para entrega de información clínica de los pacientes.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1800" dirty="0" smtClean="0"/>
              <a:t>(Trabajo </a:t>
            </a:r>
            <a:r>
              <a:rPr lang="es-CL" sz="1800" dirty="0"/>
              <a:t>realizado en conjunto con Fiscalía, Gerencia Zonal Metropolitana, Unidad de </a:t>
            </a:r>
            <a:r>
              <a:rPr lang="es-CL" sz="1800" dirty="0" smtClean="0"/>
              <a:t>Calidad).</a:t>
            </a:r>
            <a:endParaRPr lang="es-CL" sz="1800" dirty="0"/>
          </a:p>
          <a:p>
            <a:pPr marL="0" indent="0">
              <a:buNone/>
            </a:pPr>
            <a:endParaRPr lang="es-CL" b="1" i="1" dirty="0" smtClean="0"/>
          </a:p>
          <a:p>
            <a:endParaRPr lang="es-CL" b="1" i="1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70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4342017" cy="503984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Instructivo Solicitudes Información Clínica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175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Formulario Solicitud Información Clínica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14</a:t>
            </a:fld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89135"/>
            <a:ext cx="6292737" cy="52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Formulario Aprobación Solicitud de Información Clínica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8" y="1739484"/>
            <a:ext cx="8688704" cy="33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Formulario Entrega de Información Clínica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447187" cy="49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trabajo consistió en: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3" y="1628774"/>
            <a:ext cx="7924800" cy="4586307"/>
          </a:xfrm>
        </p:spPr>
        <p:txBody>
          <a:bodyPr/>
          <a:lstStyle/>
          <a:p>
            <a:pPr marL="228600" indent="0">
              <a:buNone/>
            </a:pPr>
            <a:r>
              <a:rPr lang="es-CL" b="1" dirty="0" smtClean="0"/>
              <a:t>Regular</a:t>
            </a:r>
            <a:r>
              <a:rPr lang="es-CL" dirty="0" smtClean="0"/>
              <a:t> el </a:t>
            </a:r>
            <a:r>
              <a:rPr lang="es-CL" b="1" dirty="0" smtClean="0"/>
              <a:t>acceso</a:t>
            </a:r>
            <a:r>
              <a:rPr lang="es-CL" dirty="0" smtClean="0"/>
              <a:t> a la ficha clínica:</a:t>
            </a:r>
          </a:p>
          <a:p>
            <a:pPr marL="457200" lvl="1" indent="0">
              <a:buNone/>
            </a:pPr>
            <a:endParaRPr lang="es-CL" dirty="0"/>
          </a:p>
          <a:p>
            <a:pPr lvl="1"/>
            <a:r>
              <a:rPr lang="es-CL" sz="1800" dirty="0" smtClean="0"/>
              <a:t>Solo deben tener acceso a la información clínica las personas que corresponde (dejar registro del acceso y ocultar información confidencial).</a:t>
            </a:r>
          </a:p>
          <a:p>
            <a:pPr lvl="1"/>
            <a:endParaRPr lang="es-CL" sz="1800" dirty="0" smtClean="0"/>
          </a:p>
          <a:p>
            <a:pPr lvl="1"/>
            <a:r>
              <a:rPr lang="es-CL" sz="1800" dirty="0" smtClean="0"/>
              <a:t>Evitar las fugas de información (impedir impresión/copia de la ficha clínica).</a:t>
            </a:r>
          </a:p>
          <a:p>
            <a:pPr lvl="1"/>
            <a:endParaRPr lang="es-CL" sz="1800" dirty="0" smtClean="0"/>
          </a:p>
          <a:p>
            <a:pPr lvl="1"/>
            <a:r>
              <a:rPr lang="es-CL" sz="1800" dirty="0" smtClean="0"/>
              <a:t>Existen evoluciones confidenciales, que deben ser resguardadas con mayor seguridad.</a:t>
            </a:r>
          </a:p>
          <a:p>
            <a:pPr lvl="1"/>
            <a:endParaRPr lang="es-CL" sz="1800" dirty="0" smtClean="0"/>
          </a:p>
          <a:p>
            <a:pPr lvl="1"/>
            <a:r>
              <a:rPr lang="es-CL" sz="1800" dirty="0" smtClean="0"/>
              <a:t>Definir forma en que debe entregarse la</a:t>
            </a:r>
          </a:p>
          <a:p>
            <a:pPr marL="457200" lvl="1" indent="0">
              <a:buNone/>
            </a:pPr>
            <a:r>
              <a:rPr lang="es-CL" sz="1800" dirty="0"/>
              <a:t> </a:t>
            </a:r>
            <a:r>
              <a:rPr lang="es-CL" sz="1800" dirty="0" smtClean="0"/>
              <a:t>    información clínica</a:t>
            </a:r>
          </a:p>
          <a:p>
            <a:pPr lvl="1"/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25" y="5145882"/>
            <a:ext cx="1473888" cy="11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sz="2400" dirty="0" smtClean="0"/>
              <a:t>Patricia Galliani Roa</a:t>
            </a:r>
          </a:p>
          <a:p>
            <a:pPr>
              <a:buNone/>
            </a:pPr>
            <a:r>
              <a:rPr lang="es-CL" sz="1800" dirty="0" smtClean="0"/>
              <a:t>Analista Gestión Clínica</a:t>
            </a:r>
            <a:endParaRPr lang="es-CL" sz="18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227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Leyes, Decretos y Circulares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484784"/>
            <a:ext cx="7924800" cy="43925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Ley N°20.584, sobre derechos y deberes de los pacientes.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Decreto Supremo N°41 “Reglamento sobre fichas clínicas” (MINSAL).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Circular 3012 de 16.05.2014, Superintendencia de Seguridad Social.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Ley N°19.628, sobre protección de la vida privada y datos personales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10236"/>
            <a:ext cx="1567061" cy="1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22146"/>
            <a:ext cx="7924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/>
              <a:t>Ficha Clínica Mutual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673224" y="1007405"/>
            <a:ext cx="8075240" cy="5149552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endParaRPr lang="es-CL" altLang="es-CL" dirty="0"/>
          </a:p>
          <a:p>
            <a:pPr marL="457200" lvl="1" indent="0" eaLnBrk="1" hangingPunct="1">
              <a:buNone/>
            </a:pPr>
            <a:r>
              <a:rPr lang="es-CL" altLang="es-CL" dirty="0" smtClean="0"/>
              <a:t>Compuesta por:</a:t>
            </a:r>
          </a:p>
          <a:p>
            <a:pPr marL="457200" lvl="1" indent="0" eaLnBrk="1" hangingPunct="1">
              <a:buNone/>
            </a:pPr>
            <a:endParaRPr lang="es-CL" altLang="es-CL" dirty="0"/>
          </a:p>
          <a:p>
            <a:pPr lvl="1" eaLnBrk="1" hangingPunct="1">
              <a:buFontTx/>
              <a:buChar char="-"/>
            </a:pPr>
            <a:r>
              <a:rPr lang="es-CL" altLang="es-CL" dirty="0" smtClean="0"/>
              <a:t>Ficha documental</a:t>
            </a:r>
          </a:p>
          <a:p>
            <a:pPr lvl="1" eaLnBrk="1" hangingPunct="1">
              <a:buFontTx/>
              <a:buChar char="-"/>
            </a:pPr>
            <a:r>
              <a:rPr lang="es-CL" altLang="es-CL" dirty="0" smtClean="0"/>
              <a:t>Ficha electrónica, que tiene 2 soportes:</a:t>
            </a:r>
          </a:p>
          <a:p>
            <a:pPr lvl="2" eaLnBrk="1" hangingPunct="1">
              <a:buFontTx/>
              <a:buChar char="-"/>
            </a:pPr>
            <a:r>
              <a:rPr lang="es-CL" altLang="es-CL" dirty="0" err="1" smtClean="0"/>
              <a:t>Medisyn</a:t>
            </a:r>
            <a:endParaRPr lang="es-CL" altLang="es-CL" dirty="0" smtClean="0"/>
          </a:p>
          <a:p>
            <a:pPr lvl="2" eaLnBrk="1" hangingPunct="1">
              <a:buFontTx/>
              <a:buChar char="-"/>
            </a:pPr>
            <a:r>
              <a:rPr lang="es-CL" altLang="es-CL" dirty="0" smtClean="0"/>
              <a:t>METRA</a:t>
            </a:r>
          </a:p>
          <a:p>
            <a:pPr lvl="2" eaLnBrk="1" hangingPunct="1">
              <a:buFontTx/>
              <a:buChar char="-"/>
            </a:pPr>
            <a:endParaRPr lang="es-CL" altLang="es-CL" dirty="0" smtClean="0"/>
          </a:p>
          <a:p>
            <a:pPr lvl="1" eaLnBrk="1" hangingPunct="1"/>
            <a:endParaRPr lang="es-CL" altLang="es-CL" dirty="0"/>
          </a:p>
          <a:p>
            <a:pPr lvl="1" eaLnBrk="1" hangingPunct="1"/>
            <a:endParaRPr lang="es-CL" altLang="es-CL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CL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59535"/>
            <a:ext cx="2952750" cy="8096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4024"/>
            <a:ext cx="2228994" cy="170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37" y="5373216"/>
            <a:ext cx="1448130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s-CL" dirty="0"/>
              <a:t>Decreto Supremo N° 41 – Artículo 9°</a:t>
            </a:r>
            <a:endParaRPr lang="es-CL" altLang="es-CL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L" sz="1600" b="1" dirty="0"/>
              <a:t>Artículo 9°: Administración, Acceso y Eliminación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L" sz="1700" b="1" dirty="0"/>
              <a:t>Acceso a las fichas clínicas: </a:t>
            </a:r>
            <a:r>
              <a:rPr lang="es-CL" sz="1700" dirty="0" smtClean="0"/>
              <a:t>“Este sistema debe </a:t>
            </a:r>
            <a:r>
              <a:rPr lang="es-CL" sz="1700" dirty="0"/>
              <a:t>llevar registro de las fechas y personas que han accedido a las fichas”.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L" b="1" dirty="0" smtClean="0"/>
              <a:t>Acción en </a:t>
            </a:r>
            <a:r>
              <a:rPr lang="es-CL" b="1" dirty="0" err="1"/>
              <a:t>Medisyn</a:t>
            </a:r>
            <a:r>
              <a:rPr lang="es-CL" b="1" dirty="0"/>
              <a:t>: </a:t>
            </a:r>
            <a:r>
              <a:rPr lang="es-CL" dirty="0"/>
              <a:t>se </a:t>
            </a:r>
            <a:r>
              <a:rPr lang="es-CL" b="1" dirty="0"/>
              <a:t>registrará</a:t>
            </a:r>
            <a:r>
              <a:rPr lang="es-CL" dirty="0"/>
              <a:t> </a:t>
            </a:r>
            <a:r>
              <a:rPr lang="es-CL" dirty="0" smtClean="0"/>
              <a:t>cada vez que una persona tenga </a:t>
            </a:r>
            <a:r>
              <a:rPr lang="es-CL" b="1" dirty="0" smtClean="0"/>
              <a:t>acceso</a:t>
            </a:r>
            <a:r>
              <a:rPr lang="es-CL" dirty="0" smtClean="0"/>
              <a:t> a la ficha clínica electrónica de un paciente, en alguna de estas modalidades:</a:t>
            </a:r>
            <a:endParaRPr lang="es-CL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CL" b="1" dirty="0"/>
              <a:t>Visualización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CL" b="1" dirty="0"/>
              <a:t>Impresión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CL" b="1" dirty="0"/>
              <a:t>Exportar ficha clínica (PDF)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CL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87" y="4382219"/>
            <a:ext cx="1495053" cy="14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Registro de acceso a Ficha Clínica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Visualización:</a:t>
            </a:r>
            <a:endParaRPr lang="es-CL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622980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Registro de acceso a Ficha Clínica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Impresión: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10" y="2204864"/>
            <a:ext cx="4594806" cy="39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Registro de acceso a Ficha Clínica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Exportar PDF: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7169469" cy="38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Decreto Supremo N° 41 – Artículo 9°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789" y="1556792"/>
            <a:ext cx="7916659" cy="482453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sz="1600" b="1" dirty="0"/>
              <a:t>Acceso a las fichas clínicas: </a:t>
            </a:r>
            <a:r>
              <a:rPr lang="es-CL" sz="1600" dirty="0"/>
              <a:t>“Las fichas clínicas deberán gestionarse en una forma centralizada que asegure el acceso controlado a las mismas de solo aquellas personas que puedan tomar conocimiento de sus registros”.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b="1" dirty="0" smtClean="0"/>
              <a:t>Acción en </a:t>
            </a:r>
            <a:r>
              <a:rPr lang="es-CL" sz="1900" b="1" dirty="0" err="1"/>
              <a:t>Medisyn</a:t>
            </a:r>
            <a:r>
              <a:rPr lang="es-CL" sz="1900" b="1" dirty="0"/>
              <a:t>: </a:t>
            </a:r>
          </a:p>
          <a:p>
            <a:pPr marL="0" indent="0">
              <a:buNone/>
            </a:pPr>
            <a:endParaRPr lang="es-CL" sz="1900" dirty="0"/>
          </a:p>
          <a:p>
            <a:r>
              <a:rPr lang="es-CL" sz="1900" dirty="0"/>
              <a:t>Se </a:t>
            </a:r>
            <a:r>
              <a:rPr lang="es-CL" sz="1900" u="sng" dirty="0"/>
              <a:t>ocultará información sensible</a:t>
            </a:r>
            <a:r>
              <a:rPr lang="es-CL" sz="1900" dirty="0"/>
              <a:t> (diagnósticos) en aplicaciones administrativas.</a:t>
            </a:r>
          </a:p>
          <a:p>
            <a:r>
              <a:rPr lang="es-CL" sz="1900" dirty="0"/>
              <a:t>Se dará </a:t>
            </a:r>
            <a:r>
              <a:rPr lang="es-CL" sz="1900" u="sng" dirty="0"/>
              <a:t>acceso</a:t>
            </a:r>
            <a:r>
              <a:rPr lang="es-CL" sz="1900" dirty="0"/>
              <a:t> a imprimir la ficha clínica </a:t>
            </a:r>
            <a:r>
              <a:rPr lang="es-CL" sz="1900" u="sng" dirty="0"/>
              <a:t>solo a personal autorizado</a:t>
            </a:r>
            <a:r>
              <a:rPr lang="es-CL" sz="1900" dirty="0"/>
              <a:t>.</a:t>
            </a:r>
          </a:p>
          <a:p>
            <a:r>
              <a:rPr lang="es-CL" sz="1900" dirty="0"/>
              <a:t>Las </a:t>
            </a:r>
            <a:r>
              <a:rPr lang="es-CL" sz="1900" u="sng" dirty="0"/>
              <a:t>evoluciones</a:t>
            </a:r>
            <a:r>
              <a:rPr lang="es-CL" sz="1900" dirty="0"/>
              <a:t> de profesional de </a:t>
            </a:r>
            <a:r>
              <a:rPr lang="es-CL" sz="1900" u="sng" dirty="0"/>
              <a:t>salud mental</a:t>
            </a:r>
            <a:r>
              <a:rPr lang="es-CL" sz="1900" dirty="0"/>
              <a:t> se tratarán de forma </a:t>
            </a:r>
            <a:r>
              <a:rPr lang="es-CL" sz="1900" u="sng" dirty="0" smtClean="0"/>
              <a:t>confidencial</a:t>
            </a:r>
            <a:r>
              <a:rPr lang="es-CL" sz="1900" dirty="0" smtClean="0"/>
              <a:t> </a:t>
            </a:r>
            <a:r>
              <a:rPr lang="es-CL" sz="1900" dirty="0"/>
              <a:t>(solo </a:t>
            </a:r>
            <a:r>
              <a:rPr lang="es-CL" sz="1900" dirty="0" smtClean="0"/>
              <a:t>al personal de Salud Mental).</a:t>
            </a:r>
            <a:endParaRPr lang="es-CL" sz="1900" dirty="0"/>
          </a:p>
          <a:p>
            <a:endParaRPr lang="es-CL" b="1" i="1" dirty="0"/>
          </a:p>
          <a:p>
            <a:endParaRPr lang="es-CL" b="1" i="1" dirty="0" smtClean="0"/>
          </a:p>
          <a:p>
            <a:endParaRPr lang="es-CL" b="1" i="1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5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Ocultar información sensible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BFFD9-28CB-4A74-82B8-1B6A5192CB94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089301" cy="420281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 bwMode="auto">
          <a:xfrm>
            <a:off x="5868144" y="1916832"/>
            <a:ext cx="1696813" cy="129614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1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ON DIAPOSITIVA MUTUAL">
  <a:themeElements>
    <a:clrScheme name="PATRON DIAPOSITIVA MUTU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RON DIAPOSITIVA MUTU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TRON DIAPOSITIVA MUT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DIAPOSITIVA MUT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DIAPOSITIVA MUT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DIAPOSITIVA MUT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DIAPOSITIVA MUT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DIAPOSITIVA MUT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DIAPOSITIVA MUT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30464</TotalTime>
  <Words>446</Words>
  <Application>Microsoft Office PowerPoint</Application>
  <PresentationFormat>Presentación en pantalla (4:3)</PresentationFormat>
  <Paragraphs>87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Times</vt:lpstr>
      <vt:lpstr>Verdana</vt:lpstr>
      <vt:lpstr>PATRON DIAPOSITIVA MUTUAL</vt:lpstr>
      <vt:lpstr>Presentación de PowerPoint</vt:lpstr>
      <vt:lpstr>Leyes, Decretos y Circulares</vt:lpstr>
      <vt:lpstr>Ficha Clínica Mutual </vt:lpstr>
      <vt:lpstr>Decreto Supremo N° 41 – Artículo 9°</vt:lpstr>
      <vt:lpstr>Registro de acceso a Ficha Clínica</vt:lpstr>
      <vt:lpstr>Registro de acceso a Ficha Clínica</vt:lpstr>
      <vt:lpstr>Registro de acceso a Ficha Clínica</vt:lpstr>
      <vt:lpstr>Decreto Supremo N° 41 – Artículo 9°</vt:lpstr>
      <vt:lpstr>Ocultar información sensible</vt:lpstr>
      <vt:lpstr>Acceso impresión Ficha Clínica</vt:lpstr>
      <vt:lpstr>Evoluciones Salud Mental</vt:lpstr>
      <vt:lpstr>Circular N° 3012</vt:lpstr>
      <vt:lpstr>Instructivo Solicitudes Información Clínica</vt:lpstr>
      <vt:lpstr>Formulario Solicitud Información Clínica</vt:lpstr>
      <vt:lpstr>Formulario Aprobación Solicitud de Información Clínica</vt:lpstr>
      <vt:lpstr>Formulario Entrega de Información Clínica</vt:lpstr>
      <vt:lpstr>El trabajo consistió en:</vt:lpstr>
      <vt:lpstr>Muchas gracias</vt:lpstr>
    </vt:vector>
  </TitlesOfParts>
  <Company>The houze!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Patricio Hernán Alarcón Cancino</dc:creator>
  <cp:lastModifiedBy>Patricia Galliani R</cp:lastModifiedBy>
  <cp:revision>416</cp:revision>
  <dcterms:created xsi:type="dcterms:W3CDTF">2008-09-28T21:17:08Z</dcterms:created>
  <dcterms:modified xsi:type="dcterms:W3CDTF">2014-11-11T20:52:17Z</dcterms:modified>
</cp:coreProperties>
</file>